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1" r:id="rId1"/>
  </p:sldMasterIdLst>
  <p:notesMasterIdLst>
    <p:notesMasterId r:id="rId14"/>
  </p:notesMasterIdLst>
  <p:handoutMasterIdLst>
    <p:handoutMasterId r:id="rId15"/>
  </p:handoutMasterIdLst>
  <p:sldIdLst>
    <p:sldId id="256" r:id="rId2"/>
    <p:sldId id="264" r:id="rId3"/>
    <p:sldId id="257" r:id="rId4"/>
    <p:sldId id="265" r:id="rId5"/>
    <p:sldId id="259" r:id="rId6"/>
    <p:sldId id="260" r:id="rId7"/>
    <p:sldId id="262" r:id="rId8"/>
    <p:sldId id="263" r:id="rId9"/>
    <p:sldId id="345" r:id="rId10"/>
    <p:sldId id="343" r:id="rId11"/>
    <p:sldId id="340" r:id="rId12"/>
    <p:sldId id="344" r:id="rId13"/>
  </p:sldIdLst>
  <p:sldSz cx="9144000" cy="6858000" type="screen4x3"/>
  <p:notesSz cx="7102475" cy="102330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75" autoAdjust="0"/>
    <p:restoredTop sz="95969" autoAdjust="0"/>
  </p:normalViewPr>
  <p:slideViewPr>
    <p:cSldViewPr>
      <p:cViewPr varScale="1">
        <p:scale>
          <a:sx n="99" d="100"/>
          <a:sy n="99" d="100"/>
        </p:scale>
        <p:origin x="1296" y="90"/>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0"/>
    </p:cViewPr>
  </p:sorterViewPr>
  <p:notesViewPr>
    <p:cSldViewPr>
      <p:cViewPr varScale="1">
        <p:scale>
          <a:sx n="68" d="100"/>
          <a:sy n="68" d="100"/>
        </p:scale>
        <p:origin x="339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C115F4-B009-BD29-2E91-CC474B90C4C2}"/>
              </a:ext>
            </a:extLst>
          </p:cNvPr>
          <p:cNvSpPr>
            <a:spLocks noGrp="1"/>
          </p:cNvSpPr>
          <p:nvPr>
            <p:ph type="hdr" sz="quarter"/>
          </p:nvPr>
        </p:nvSpPr>
        <p:spPr>
          <a:xfrm>
            <a:off x="0" y="1"/>
            <a:ext cx="3077739" cy="513429"/>
          </a:xfrm>
          <a:prstGeom prst="rect">
            <a:avLst/>
          </a:prstGeom>
        </p:spPr>
        <p:txBody>
          <a:bodyPr vert="horz" lIns="99037" tIns="49520" rIns="99037" bIns="49520" rtlCol="0"/>
          <a:lstStyle>
            <a:lvl1pPr algn="l">
              <a:defRPr sz="1300"/>
            </a:lvl1pPr>
          </a:lstStyle>
          <a:p>
            <a:endParaRPr lang="en-US" sz="1000" dirty="0">
              <a:latin typeface="Arial" panose="020B0604020202020204" pitchFamily="34" charset="0"/>
              <a:cs typeface="Arial" panose="020B0604020202020204" pitchFamily="34" charset="0"/>
            </a:endParaRPr>
          </a:p>
        </p:txBody>
      </p:sp>
      <p:sp>
        <p:nvSpPr>
          <p:cNvPr id="3" name="Date Placeholder 2">
            <a:extLst>
              <a:ext uri="{FF2B5EF4-FFF2-40B4-BE49-F238E27FC236}">
                <a16:creationId xmlns:a16="http://schemas.microsoft.com/office/drawing/2014/main" id="{EB18FA9D-E702-B2E7-749A-76A4A2C870C4}"/>
              </a:ext>
            </a:extLst>
          </p:cNvPr>
          <p:cNvSpPr>
            <a:spLocks noGrp="1"/>
          </p:cNvSpPr>
          <p:nvPr>
            <p:ph type="dt" sz="quarter" idx="1"/>
          </p:nvPr>
        </p:nvSpPr>
        <p:spPr>
          <a:xfrm>
            <a:off x="4023094" y="1"/>
            <a:ext cx="3077739" cy="513429"/>
          </a:xfrm>
          <a:prstGeom prst="rect">
            <a:avLst/>
          </a:prstGeom>
        </p:spPr>
        <p:txBody>
          <a:bodyPr vert="horz" lIns="99037" tIns="49520" rIns="99037" bIns="49520" rtlCol="0"/>
          <a:lstStyle>
            <a:lvl1pPr algn="r">
              <a:defRPr sz="1300"/>
            </a:lvl1pPr>
          </a:lstStyle>
          <a:p>
            <a:r>
              <a:rPr lang="en-US" sz="1000">
                <a:latin typeface="Arial" panose="020B0604020202020204" pitchFamily="34" charset="0"/>
                <a:cs typeface="Arial" panose="020B0604020202020204" pitchFamily="34" charset="0"/>
              </a:rPr>
              <a:t>4/19/2026 am</a:t>
            </a:r>
          </a:p>
        </p:txBody>
      </p:sp>
      <p:sp>
        <p:nvSpPr>
          <p:cNvPr id="4" name="Footer Placeholder 3">
            <a:extLst>
              <a:ext uri="{FF2B5EF4-FFF2-40B4-BE49-F238E27FC236}">
                <a16:creationId xmlns:a16="http://schemas.microsoft.com/office/drawing/2014/main" id="{52521318-5710-3DFB-DF43-84B7B6EA7FFA}"/>
              </a:ext>
            </a:extLst>
          </p:cNvPr>
          <p:cNvSpPr>
            <a:spLocks noGrp="1"/>
          </p:cNvSpPr>
          <p:nvPr>
            <p:ph type="ftr" sz="quarter" idx="2"/>
          </p:nvPr>
        </p:nvSpPr>
        <p:spPr>
          <a:xfrm>
            <a:off x="0" y="9719600"/>
            <a:ext cx="3077739" cy="513428"/>
          </a:xfrm>
          <a:prstGeom prst="rect">
            <a:avLst/>
          </a:prstGeom>
        </p:spPr>
        <p:txBody>
          <a:bodyPr vert="horz" lIns="99037" tIns="49520" rIns="99037" bIns="49520" rtlCol="0" anchor="b"/>
          <a:lstStyle>
            <a:lvl1pPr algn="l">
              <a:defRPr sz="1300"/>
            </a:lvl1pPr>
          </a:lstStyle>
          <a:p>
            <a:r>
              <a:rPr lang="en-US" sz="1000">
                <a:latin typeface="Arial" panose="020B0604020202020204" pitchFamily="34" charset="0"/>
                <a:cs typeface="Arial" panose="020B0604020202020204" pitchFamily="34" charset="0"/>
              </a:rPr>
              <a:t>Richard Lidh</a:t>
            </a:r>
          </a:p>
        </p:txBody>
      </p:sp>
      <p:sp>
        <p:nvSpPr>
          <p:cNvPr id="5" name="Slide Number Placeholder 4">
            <a:extLst>
              <a:ext uri="{FF2B5EF4-FFF2-40B4-BE49-F238E27FC236}">
                <a16:creationId xmlns:a16="http://schemas.microsoft.com/office/drawing/2014/main" id="{FC8062C5-A592-017E-23E3-BDD62D421CB6}"/>
              </a:ext>
            </a:extLst>
          </p:cNvPr>
          <p:cNvSpPr>
            <a:spLocks noGrp="1"/>
          </p:cNvSpPr>
          <p:nvPr>
            <p:ph type="sldNum" sz="quarter" idx="3"/>
          </p:nvPr>
        </p:nvSpPr>
        <p:spPr>
          <a:xfrm>
            <a:off x="4023094" y="9719600"/>
            <a:ext cx="3077739" cy="513428"/>
          </a:xfrm>
          <a:prstGeom prst="rect">
            <a:avLst/>
          </a:prstGeom>
        </p:spPr>
        <p:txBody>
          <a:bodyPr vert="horz" lIns="99037" tIns="49520" rIns="99037" bIns="49520" rtlCol="0" anchor="b"/>
          <a:lstStyle>
            <a:lvl1pPr algn="r">
              <a:defRPr sz="1300"/>
            </a:lvl1pPr>
          </a:lstStyle>
          <a:p>
            <a:fld id="{72FFFFFF-7F18-4331-8C66-9FD5A7A9A153}" type="slidenum">
              <a:rPr lang="en-US" sz="1000">
                <a:latin typeface="Arial" panose="020B0604020202020204" pitchFamily="34" charset="0"/>
                <a:cs typeface="Arial" panose="020B0604020202020204" pitchFamily="34" charset="0"/>
              </a:rPr>
              <a:t>‹#›</a:t>
            </a:fld>
            <a:endParaRPr lang="en-US" sz="1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6157734"/>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77739" cy="511651"/>
          </a:xfrm>
          <a:prstGeom prst="rect">
            <a:avLst/>
          </a:prstGeom>
        </p:spPr>
        <p:txBody>
          <a:bodyPr vert="horz" lIns="99037" tIns="49520" rIns="99037" bIns="49520" rtlCol="0"/>
          <a:lstStyle>
            <a:lvl1pPr algn="l">
              <a:defRPr sz="1300"/>
            </a:lvl1pPr>
          </a:lstStyle>
          <a:p>
            <a:endParaRPr lang="en-US"/>
          </a:p>
        </p:txBody>
      </p:sp>
      <p:sp>
        <p:nvSpPr>
          <p:cNvPr id="3" name="Date Placeholder 2"/>
          <p:cNvSpPr>
            <a:spLocks noGrp="1"/>
          </p:cNvSpPr>
          <p:nvPr>
            <p:ph type="dt" idx="1"/>
          </p:nvPr>
        </p:nvSpPr>
        <p:spPr>
          <a:xfrm>
            <a:off x="4023094" y="2"/>
            <a:ext cx="3077739" cy="511651"/>
          </a:xfrm>
          <a:prstGeom prst="rect">
            <a:avLst/>
          </a:prstGeom>
        </p:spPr>
        <p:txBody>
          <a:bodyPr vert="horz" lIns="99037" tIns="49520" rIns="99037" bIns="49520" rtlCol="0"/>
          <a:lstStyle>
            <a:lvl1pPr algn="r">
              <a:defRPr sz="1300"/>
            </a:lvl1pPr>
          </a:lstStyle>
          <a:p>
            <a:r>
              <a:rPr lang="en-US"/>
              <a:t>4/19/2026 am</a:t>
            </a:r>
          </a:p>
        </p:txBody>
      </p:sp>
      <p:sp>
        <p:nvSpPr>
          <p:cNvPr id="4" name="Slide Image Placeholder 3"/>
          <p:cNvSpPr>
            <a:spLocks noGrp="1" noRot="1" noChangeAspect="1"/>
          </p:cNvSpPr>
          <p:nvPr>
            <p:ph type="sldImg" idx="2"/>
          </p:nvPr>
        </p:nvSpPr>
        <p:spPr>
          <a:xfrm>
            <a:off x="995363" y="768350"/>
            <a:ext cx="5113337" cy="3836988"/>
          </a:xfrm>
          <a:prstGeom prst="rect">
            <a:avLst/>
          </a:prstGeom>
          <a:noFill/>
          <a:ln w="12700">
            <a:solidFill>
              <a:prstClr val="black"/>
            </a:solidFill>
          </a:ln>
        </p:spPr>
        <p:txBody>
          <a:bodyPr vert="horz" lIns="99037" tIns="49520" rIns="99037" bIns="49520" rtlCol="0" anchor="ctr"/>
          <a:lstStyle/>
          <a:p>
            <a:endParaRPr lang="en-US"/>
          </a:p>
        </p:txBody>
      </p:sp>
      <p:sp>
        <p:nvSpPr>
          <p:cNvPr id="5" name="Notes Placeholder 4"/>
          <p:cNvSpPr>
            <a:spLocks noGrp="1"/>
          </p:cNvSpPr>
          <p:nvPr>
            <p:ph type="body" sz="quarter" idx="3"/>
          </p:nvPr>
        </p:nvSpPr>
        <p:spPr>
          <a:xfrm>
            <a:off x="710248" y="4860689"/>
            <a:ext cx="5681980" cy="4604861"/>
          </a:xfrm>
          <a:prstGeom prst="rect">
            <a:avLst/>
          </a:prstGeom>
        </p:spPr>
        <p:txBody>
          <a:bodyPr vert="horz" lIns="99037" tIns="49520" rIns="99037" bIns="495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19599"/>
            <a:ext cx="3077739" cy="511651"/>
          </a:xfrm>
          <a:prstGeom prst="rect">
            <a:avLst/>
          </a:prstGeom>
        </p:spPr>
        <p:txBody>
          <a:bodyPr vert="horz" lIns="99037" tIns="49520" rIns="99037" bIns="49520" rtlCol="0" anchor="b"/>
          <a:lstStyle>
            <a:lvl1pPr algn="l">
              <a:defRPr sz="1300"/>
            </a:lvl1pPr>
          </a:lstStyle>
          <a:p>
            <a:r>
              <a:rPr lang="en-US"/>
              <a:t>Richard Lidh</a:t>
            </a:r>
          </a:p>
        </p:txBody>
      </p:sp>
      <p:sp>
        <p:nvSpPr>
          <p:cNvPr id="7" name="Slide Number Placeholder 6"/>
          <p:cNvSpPr>
            <a:spLocks noGrp="1"/>
          </p:cNvSpPr>
          <p:nvPr>
            <p:ph type="sldNum" sz="quarter" idx="5"/>
          </p:nvPr>
        </p:nvSpPr>
        <p:spPr>
          <a:xfrm>
            <a:off x="4023094" y="9719599"/>
            <a:ext cx="3077739" cy="511651"/>
          </a:xfrm>
          <a:prstGeom prst="rect">
            <a:avLst/>
          </a:prstGeom>
        </p:spPr>
        <p:txBody>
          <a:bodyPr vert="horz" lIns="99037" tIns="49520" rIns="99037" bIns="49520" rtlCol="0" anchor="b"/>
          <a:lstStyle>
            <a:lvl1pPr algn="r">
              <a:defRPr sz="1300"/>
            </a:lvl1pPr>
          </a:lstStyle>
          <a:p>
            <a:fld id="{0D6B85E5-EBA3-4462-B9D1-98717780ADE9}" type="slidenum">
              <a:rPr lang="en-US" smtClean="0"/>
              <a:pPr/>
              <a:t>‹#›</a:t>
            </a:fld>
            <a:endParaRPr lang="en-US"/>
          </a:p>
        </p:txBody>
      </p:sp>
    </p:spTree>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768350"/>
            <a:ext cx="5113337" cy="3836988"/>
          </a:xfrm>
        </p:spPr>
        <p:txBody>
          <a:bodyPr/>
          <a:lstStyle/>
          <a:p>
            <a:endParaRPr lang="en-US"/>
          </a:p>
        </p:txBody>
      </p:sp>
      <p:sp>
        <p:nvSpPr>
          <p:cNvPr id="3" name="Notes Placeholder 2"/>
          <p:cNvSpPr>
            <a:spLocks noGrp="1"/>
          </p:cNvSpPr>
          <p:nvPr>
            <p:ph type="body" idx="1"/>
          </p:nvPr>
        </p:nvSpPr>
        <p:spPr/>
        <p:txBody>
          <a:bodyPr>
            <a:normAutofit fontScale="85000" lnSpcReduction="10000"/>
          </a:bodyPr>
          <a:lstStyle/>
          <a:p>
            <a:r>
              <a:rPr lang="en-US" dirty="0"/>
              <a:t>From: Joe Price, Vegas Drive Church of Christ, presented March 22, 2026</a:t>
            </a:r>
          </a:p>
          <a:p>
            <a:endParaRPr lang="en-US" dirty="0"/>
          </a:p>
          <a:p>
            <a:r>
              <a:rPr lang="en-US" b="1" dirty="0"/>
              <a:t>Luke 24:13-35</a:t>
            </a:r>
            <a:r>
              <a:rPr lang="en-US" dirty="0"/>
              <a:t> – “(13) That very day two of them were going to a village named Emmaus, about seven miles from Jerusalem, (14) and they were talking with each other about all these things that had happened. (15) While they were talking and discussing together, Jesus himself drew near and went with them. (16) But their eyes were kept from recognizing him. (17) And he said to them, ‘What is this conversation that you are holding with each other as you walk?’ And they stood still, looking sad. (18) Then one of them, named Cleopas, answered him, ‘Are you the only visitor to Jerusalem who does not know the things that have happened there in these days?’ (19) And he said to them, ‘What things?’ And they said to him, ‘Concerning Jesus of Nazareth, a man who was a prophet mighty in deed and word before God and all the people, (20) and how our chief priests and rulers delivered him up to be condemned to death, and crucified him. (21) But we had hoped that he was the one to redeem Israel. Yes, and besides all this, it is now the third day since these things happened. (22) Moreover, some women of our company amazed us. They were at the tomb early in the morning, (23) and when they did not find his body, they came back saying that they had even seen a vision of angels, who said that he was alive. (24) Some of those who were with us went to the tomb and found it just as the women had said, but him they did not see.’ (25) And he said to them, ‘O foolish ones, and slow of heart to believe all that the prophets have spoken! (26) Was it not necessary that the Christ should suffer these things and enter into his glory?’ (27) And beginning with Moses and all the Prophets, he interpreted to them in all the Scriptures the things concerning himself. (28) So they drew near to the village to which they were going. He acted as if he were going farther, (29) but they urged him strongly, saying, ‘Stay with us, for it is toward evening and the day is now far spent.’ So he went in to stay with them. (30) When he was at table with them, he took the bread and blessed and broke it and gave it to them. (31) And their eyes were opened, and they recognized him. And he vanished from their sight. (32) They said to each other, ‘Did not our hearts burn within us while he talked to us on the road, while he opened to us the Scriptures?’ (33) And they rose that same hour and returned to Jerusalem. And they found the eleven and those who were with them gathered together, (34) saying, ‘The Lord has risen indeed, and has appeared to Simon!’ (35) Then they told what had happened on the road, and how he was known to them in the breaking of the bread.” ESV</a:t>
            </a:r>
          </a:p>
        </p:txBody>
      </p:sp>
      <p:sp>
        <p:nvSpPr>
          <p:cNvPr id="4" name="Slide Number Placeholder 3"/>
          <p:cNvSpPr>
            <a:spLocks noGrp="1"/>
          </p:cNvSpPr>
          <p:nvPr>
            <p:ph type="sldNum" sz="quarter" idx="5"/>
          </p:nvPr>
        </p:nvSpPr>
        <p:spPr/>
        <p:txBody>
          <a:bodyPr/>
          <a:lstStyle/>
          <a:p>
            <a:fld id="{0D6B85E5-EBA3-4462-B9D1-98717780ADE9}" type="slidenum">
              <a:rPr lang="en-US" smtClean="0"/>
              <a:pPr/>
              <a:t>1</a:t>
            </a:fld>
            <a:endParaRPr lang="en-US"/>
          </a:p>
        </p:txBody>
      </p:sp>
      <p:sp>
        <p:nvSpPr>
          <p:cNvPr id="5" name="Date Placeholder 4">
            <a:extLst>
              <a:ext uri="{FF2B5EF4-FFF2-40B4-BE49-F238E27FC236}">
                <a16:creationId xmlns:a16="http://schemas.microsoft.com/office/drawing/2014/main" id="{B7729E76-EDA4-B661-2D66-0AC91E474086}"/>
              </a:ext>
            </a:extLst>
          </p:cNvPr>
          <p:cNvSpPr>
            <a:spLocks noGrp="1"/>
          </p:cNvSpPr>
          <p:nvPr>
            <p:ph type="dt" idx="1"/>
          </p:nvPr>
        </p:nvSpPr>
        <p:spPr/>
        <p:txBody>
          <a:bodyPr/>
          <a:lstStyle/>
          <a:p>
            <a:r>
              <a:rPr lang="en-US"/>
              <a:t>4/19/2026 am</a:t>
            </a:r>
          </a:p>
        </p:txBody>
      </p:sp>
      <p:sp>
        <p:nvSpPr>
          <p:cNvPr id="6" name="Footer Placeholder 5">
            <a:extLst>
              <a:ext uri="{FF2B5EF4-FFF2-40B4-BE49-F238E27FC236}">
                <a16:creationId xmlns:a16="http://schemas.microsoft.com/office/drawing/2014/main" id="{1448FA2D-B231-E0C7-5BB3-7141CA2D5C50}"/>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1849283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James 1:21</a:t>
            </a:r>
            <a:r>
              <a:rPr lang="en-US" b="0" dirty="0"/>
              <a:t> – “Therefore put away all filthiness and rampant wickedness and </a:t>
            </a:r>
            <a:r>
              <a:rPr lang="en-US" b="1" dirty="0"/>
              <a:t>receive with meekness the implanted word, which is able to save your souls</a:t>
            </a:r>
            <a:r>
              <a:rPr lang="en-US" b="0" dirty="0"/>
              <a:t>.”</a:t>
            </a:r>
          </a:p>
          <a:p>
            <a:endParaRPr lang="en-US" b="0" dirty="0"/>
          </a:p>
          <a:p>
            <a:r>
              <a:rPr lang="en-US" b="1" dirty="0"/>
              <a:t>1 John 3:23-24</a:t>
            </a:r>
            <a:r>
              <a:rPr lang="en-US" b="0" dirty="0"/>
              <a:t> – “23 And this is his commandment, </a:t>
            </a:r>
            <a:r>
              <a:rPr lang="en-US" b="1" dirty="0"/>
              <a:t>that we believe in the name of his Son Jesus Christ</a:t>
            </a:r>
            <a:r>
              <a:rPr lang="en-US" b="0" dirty="0"/>
              <a:t> and love one another, just as he has commanded us. 24 Whoever keeps his commandments abides in him, and he in them. And by this we know that he abides in us, by the Spirit whom he has given us.”</a:t>
            </a:r>
          </a:p>
        </p:txBody>
      </p:sp>
      <p:sp>
        <p:nvSpPr>
          <p:cNvPr id="4" name="Slide Number Placeholder 3"/>
          <p:cNvSpPr>
            <a:spLocks noGrp="1"/>
          </p:cNvSpPr>
          <p:nvPr>
            <p:ph type="sldNum" sz="quarter" idx="5"/>
          </p:nvPr>
        </p:nvSpPr>
        <p:spPr/>
        <p:txBody>
          <a:bodyPr/>
          <a:lstStyle/>
          <a:p>
            <a:pPr defTabSz="5386180" fontAlgn="base">
              <a:spcBef>
                <a:spcPct val="0"/>
              </a:spcBef>
              <a:spcAft>
                <a:spcPct val="0"/>
              </a:spcAft>
              <a:defRPr/>
            </a:pPr>
            <a:fld id="{3AF42B02-11F3-4BD2-B2E3-53F42D06C240}" type="slidenum">
              <a:rPr lang="en-US" altLang="en-US" sz="7100">
                <a:solidFill>
                  <a:prstClr val="black"/>
                </a:solidFill>
                <a:latin typeface="Arial" panose="020B0604020202020204" pitchFamily="34" charset="0"/>
              </a:rPr>
              <a:pPr defTabSz="5386180" fontAlgn="base">
                <a:spcBef>
                  <a:spcPct val="0"/>
                </a:spcBef>
                <a:spcAft>
                  <a:spcPct val="0"/>
                </a:spcAft>
                <a:defRPr/>
              </a:pPr>
              <a:t>10</a:t>
            </a:fld>
            <a:endParaRPr lang="en-US" altLang="en-US" sz="7100">
              <a:solidFill>
                <a:prstClr val="black"/>
              </a:solidFill>
              <a:latin typeface="Arial" panose="020B0604020202020204" pitchFamily="34" charset="0"/>
            </a:endParaRPr>
          </a:p>
        </p:txBody>
      </p:sp>
      <p:sp>
        <p:nvSpPr>
          <p:cNvPr id="5" name="Date Placeholder 4">
            <a:extLst>
              <a:ext uri="{FF2B5EF4-FFF2-40B4-BE49-F238E27FC236}">
                <a16:creationId xmlns:a16="http://schemas.microsoft.com/office/drawing/2014/main" id="{515A85AA-7563-0408-0A83-D7E5A57799F5}"/>
              </a:ext>
            </a:extLst>
          </p:cNvPr>
          <p:cNvSpPr>
            <a:spLocks noGrp="1"/>
          </p:cNvSpPr>
          <p:nvPr>
            <p:ph type="dt" idx="1"/>
          </p:nvPr>
        </p:nvSpPr>
        <p:spPr/>
        <p:txBody>
          <a:bodyPr/>
          <a:lstStyle/>
          <a:p>
            <a:pPr defTabSz="5386180" fontAlgn="base">
              <a:spcBef>
                <a:spcPct val="0"/>
              </a:spcBef>
              <a:spcAft>
                <a:spcPct val="0"/>
              </a:spcAft>
              <a:defRPr/>
            </a:pPr>
            <a:r>
              <a:rPr lang="en-US" altLang="en-US" sz="7100">
                <a:solidFill>
                  <a:prstClr val="black"/>
                </a:solidFill>
                <a:latin typeface="Arial" panose="020B0604020202020204" pitchFamily="34" charset="0"/>
              </a:rPr>
              <a:t>4/19/2026 am</a:t>
            </a:r>
          </a:p>
        </p:txBody>
      </p:sp>
      <p:sp>
        <p:nvSpPr>
          <p:cNvPr id="6" name="Footer Placeholder 5">
            <a:extLst>
              <a:ext uri="{FF2B5EF4-FFF2-40B4-BE49-F238E27FC236}">
                <a16:creationId xmlns:a16="http://schemas.microsoft.com/office/drawing/2014/main" id="{AEAEDAA4-71B6-0616-9E16-F3FA546BFAF4}"/>
              </a:ext>
            </a:extLst>
          </p:cNvPr>
          <p:cNvSpPr>
            <a:spLocks noGrp="1"/>
          </p:cNvSpPr>
          <p:nvPr>
            <p:ph type="ftr" sz="quarter" idx="4"/>
          </p:nvPr>
        </p:nvSpPr>
        <p:spPr/>
        <p:txBody>
          <a:bodyPr/>
          <a:lstStyle/>
          <a:p>
            <a:pPr defTabSz="5386180" fontAlgn="base">
              <a:spcBef>
                <a:spcPct val="0"/>
              </a:spcBef>
              <a:spcAft>
                <a:spcPct val="0"/>
              </a:spcAft>
              <a:defRPr/>
            </a:pPr>
            <a:r>
              <a:rPr lang="en-US" altLang="en-US" sz="7100">
                <a:solidFill>
                  <a:prstClr val="black"/>
                </a:solidFill>
                <a:latin typeface="Arial" panose="020B0604020202020204" pitchFamily="34" charset="0"/>
              </a:rPr>
              <a:t>Richard Lidh</a:t>
            </a:r>
          </a:p>
        </p:txBody>
      </p:sp>
    </p:spTree>
    <p:extLst>
      <p:ext uri="{BB962C8B-B14F-4D97-AF65-F5344CB8AC3E}">
        <p14:creationId xmlns:p14="http://schemas.microsoft.com/office/powerpoint/2010/main" val="3622494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Acts 3:19</a:t>
            </a:r>
            <a:r>
              <a:rPr lang="en-US" b="0" dirty="0"/>
              <a:t> – “</a:t>
            </a:r>
            <a:r>
              <a:rPr lang="en-US" b="1" dirty="0"/>
              <a:t>Repent therefore, and turn again, that your sins may be blotted out</a:t>
            </a:r>
            <a:r>
              <a:rPr lang="en-US" b="0" dirty="0"/>
              <a:t>”</a:t>
            </a:r>
          </a:p>
          <a:p>
            <a:endParaRPr lang="en-US" b="0" dirty="0"/>
          </a:p>
          <a:p>
            <a:r>
              <a:rPr lang="en-US" b="1" dirty="0"/>
              <a:t>Romans 10:9-10</a:t>
            </a:r>
            <a:r>
              <a:rPr lang="en-US" b="0" dirty="0"/>
              <a:t> – “9 because, if you confess with your mouth that Jesus is Lord and believe in your heart that God raised him from the dead, you will be saved. 10 For with the heart one believes and is justified, and </a:t>
            </a:r>
            <a:r>
              <a:rPr lang="en-US" b="1" dirty="0"/>
              <a:t>with the mouth one confesses and is saved</a:t>
            </a:r>
            <a:r>
              <a:rPr lang="en-US" b="0" dirty="0"/>
              <a:t>.”</a:t>
            </a:r>
          </a:p>
        </p:txBody>
      </p:sp>
      <p:sp>
        <p:nvSpPr>
          <p:cNvPr id="4" name="Slide Number Placeholder 3"/>
          <p:cNvSpPr>
            <a:spLocks noGrp="1"/>
          </p:cNvSpPr>
          <p:nvPr>
            <p:ph type="sldNum" sz="quarter" idx="5"/>
          </p:nvPr>
        </p:nvSpPr>
        <p:spPr/>
        <p:txBody>
          <a:bodyPr/>
          <a:lstStyle/>
          <a:p>
            <a:pPr defTabSz="5386180" fontAlgn="base">
              <a:spcBef>
                <a:spcPct val="0"/>
              </a:spcBef>
              <a:spcAft>
                <a:spcPct val="0"/>
              </a:spcAft>
              <a:defRPr/>
            </a:pPr>
            <a:fld id="{3AF42B02-11F3-4BD2-B2E3-53F42D06C240}" type="slidenum">
              <a:rPr lang="en-US" altLang="en-US" sz="7100">
                <a:solidFill>
                  <a:prstClr val="black"/>
                </a:solidFill>
                <a:latin typeface="Arial" panose="020B0604020202020204" pitchFamily="34" charset="0"/>
              </a:rPr>
              <a:pPr defTabSz="5386180" fontAlgn="base">
                <a:spcBef>
                  <a:spcPct val="0"/>
                </a:spcBef>
                <a:spcAft>
                  <a:spcPct val="0"/>
                </a:spcAft>
                <a:defRPr/>
              </a:pPr>
              <a:t>11</a:t>
            </a:fld>
            <a:endParaRPr lang="en-US" altLang="en-US" sz="7100">
              <a:solidFill>
                <a:prstClr val="black"/>
              </a:solidFill>
              <a:latin typeface="Arial" panose="020B0604020202020204" pitchFamily="34" charset="0"/>
            </a:endParaRPr>
          </a:p>
        </p:txBody>
      </p:sp>
      <p:sp>
        <p:nvSpPr>
          <p:cNvPr id="5" name="Date Placeholder 4">
            <a:extLst>
              <a:ext uri="{FF2B5EF4-FFF2-40B4-BE49-F238E27FC236}">
                <a16:creationId xmlns:a16="http://schemas.microsoft.com/office/drawing/2014/main" id="{515A85AA-7563-0408-0A83-D7E5A57799F5}"/>
              </a:ext>
            </a:extLst>
          </p:cNvPr>
          <p:cNvSpPr>
            <a:spLocks noGrp="1"/>
          </p:cNvSpPr>
          <p:nvPr>
            <p:ph type="dt" idx="1"/>
          </p:nvPr>
        </p:nvSpPr>
        <p:spPr/>
        <p:txBody>
          <a:bodyPr/>
          <a:lstStyle/>
          <a:p>
            <a:pPr defTabSz="5386180" fontAlgn="base">
              <a:spcBef>
                <a:spcPct val="0"/>
              </a:spcBef>
              <a:spcAft>
                <a:spcPct val="0"/>
              </a:spcAft>
              <a:defRPr/>
            </a:pPr>
            <a:r>
              <a:rPr lang="en-US" altLang="en-US" sz="7100">
                <a:solidFill>
                  <a:prstClr val="black"/>
                </a:solidFill>
                <a:latin typeface="Arial" panose="020B0604020202020204" pitchFamily="34" charset="0"/>
              </a:rPr>
              <a:t>4/19/2026 am</a:t>
            </a:r>
          </a:p>
        </p:txBody>
      </p:sp>
      <p:sp>
        <p:nvSpPr>
          <p:cNvPr id="6" name="Footer Placeholder 5">
            <a:extLst>
              <a:ext uri="{FF2B5EF4-FFF2-40B4-BE49-F238E27FC236}">
                <a16:creationId xmlns:a16="http://schemas.microsoft.com/office/drawing/2014/main" id="{AEAEDAA4-71B6-0616-9E16-F3FA546BFAF4}"/>
              </a:ext>
            </a:extLst>
          </p:cNvPr>
          <p:cNvSpPr>
            <a:spLocks noGrp="1"/>
          </p:cNvSpPr>
          <p:nvPr>
            <p:ph type="ftr" sz="quarter" idx="4"/>
          </p:nvPr>
        </p:nvSpPr>
        <p:spPr/>
        <p:txBody>
          <a:bodyPr/>
          <a:lstStyle/>
          <a:p>
            <a:pPr defTabSz="5386180" fontAlgn="base">
              <a:spcBef>
                <a:spcPct val="0"/>
              </a:spcBef>
              <a:spcAft>
                <a:spcPct val="0"/>
              </a:spcAft>
              <a:defRPr/>
            </a:pPr>
            <a:r>
              <a:rPr lang="en-US" altLang="en-US" sz="7100">
                <a:solidFill>
                  <a:prstClr val="black"/>
                </a:solidFill>
                <a:latin typeface="Arial" panose="020B0604020202020204" pitchFamily="34" charset="0"/>
              </a:rPr>
              <a:t>Richard Lidh</a:t>
            </a:r>
          </a:p>
        </p:txBody>
      </p:sp>
    </p:spTree>
    <p:extLst>
      <p:ext uri="{BB962C8B-B14F-4D97-AF65-F5344CB8AC3E}">
        <p14:creationId xmlns:p14="http://schemas.microsoft.com/office/powerpoint/2010/main" val="2186556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C919D-D995-68BF-A904-3A546EBB6B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01D35F-B89B-F8FB-DCD8-638F9D0ACB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343BA8-BCE8-69EA-FBE9-E27A5D23F5F7}"/>
              </a:ext>
            </a:extLst>
          </p:cNvPr>
          <p:cNvSpPr>
            <a:spLocks noGrp="1"/>
          </p:cNvSpPr>
          <p:nvPr>
            <p:ph type="body" idx="1"/>
          </p:nvPr>
        </p:nvSpPr>
        <p:spPr/>
        <p:txBody>
          <a:bodyPr/>
          <a:lstStyle/>
          <a:p>
            <a:r>
              <a:rPr lang="en-US" b="1" dirty="0"/>
              <a:t>Acts 2:38</a:t>
            </a:r>
            <a:r>
              <a:rPr lang="en-US" b="0" dirty="0"/>
              <a:t> – “And Peter said to them, ‘</a:t>
            </a:r>
            <a:r>
              <a:rPr lang="en-US" b="1" dirty="0"/>
              <a:t>Repent and be baptized every one of you</a:t>
            </a:r>
            <a:r>
              <a:rPr lang="en-US" b="0" dirty="0"/>
              <a:t> in the name of Jesus Christ for the forgiveness of your sins, and you will receive the gift of the Holy Spirit.’”</a:t>
            </a:r>
          </a:p>
          <a:p>
            <a:endParaRPr lang="en-US" dirty="0"/>
          </a:p>
          <a:p>
            <a:pPr defTabSz="4975367">
              <a:defRPr/>
            </a:pPr>
            <a:r>
              <a:rPr lang="en-US" b="1" dirty="0"/>
              <a:t>I Corinthians 15:1-2</a:t>
            </a:r>
            <a:r>
              <a:rPr lang="en-US" b="0" dirty="0"/>
              <a:t> – “1 Now I would remind you, brothers, of the gospel I preached to you, which you received, in which you stand 2 and by which you are being saved, </a:t>
            </a:r>
            <a:r>
              <a:rPr lang="en-US" b="1" dirty="0"/>
              <a:t>if you hold fast to the word I preached to you – unless you believed in vain</a:t>
            </a:r>
            <a:r>
              <a:rPr lang="en-US" b="0" dirty="0"/>
              <a:t>.”</a:t>
            </a:r>
          </a:p>
        </p:txBody>
      </p:sp>
      <p:sp>
        <p:nvSpPr>
          <p:cNvPr id="4" name="Slide Number Placeholder 3">
            <a:extLst>
              <a:ext uri="{FF2B5EF4-FFF2-40B4-BE49-F238E27FC236}">
                <a16:creationId xmlns:a16="http://schemas.microsoft.com/office/drawing/2014/main" id="{4CAF409E-BE20-38BA-C72E-D4B3C8F753E9}"/>
              </a:ext>
            </a:extLst>
          </p:cNvPr>
          <p:cNvSpPr>
            <a:spLocks noGrp="1"/>
          </p:cNvSpPr>
          <p:nvPr>
            <p:ph type="sldNum" sz="quarter" idx="5"/>
          </p:nvPr>
        </p:nvSpPr>
        <p:spPr/>
        <p:txBody>
          <a:bodyPr/>
          <a:lstStyle/>
          <a:p>
            <a:pPr defTabSz="5386180" fontAlgn="base">
              <a:spcBef>
                <a:spcPct val="0"/>
              </a:spcBef>
              <a:spcAft>
                <a:spcPct val="0"/>
              </a:spcAft>
              <a:defRPr/>
            </a:pPr>
            <a:fld id="{3AF42B02-11F3-4BD2-B2E3-53F42D06C240}" type="slidenum">
              <a:rPr lang="en-US" altLang="en-US" sz="7100">
                <a:solidFill>
                  <a:prstClr val="black"/>
                </a:solidFill>
                <a:latin typeface="Arial" panose="020B0604020202020204" pitchFamily="34" charset="0"/>
              </a:rPr>
              <a:pPr defTabSz="5386180" fontAlgn="base">
                <a:spcBef>
                  <a:spcPct val="0"/>
                </a:spcBef>
                <a:spcAft>
                  <a:spcPct val="0"/>
                </a:spcAft>
                <a:defRPr/>
              </a:pPr>
              <a:t>12</a:t>
            </a:fld>
            <a:endParaRPr lang="en-US" altLang="en-US" sz="7100">
              <a:solidFill>
                <a:prstClr val="black"/>
              </a:solidFill>
              <a:latin typeface="Arial" panose="020B0604020202020204" pitchFamily="34" charset="0"/>
            </a:endParaRPr>
          </a:p>
        </p:txBody>
      </p:sp>
      <p:sp>
        <p:nvSpPr>
          <p:cNvPr id="5" name="Date Placeholder 4">
            <a:extLst>
              <a:ext uri="{FF2B5EF4-FFF2-40B4-BE49-F238E27FC236}">
                <a16:creationId xmlns:a16="http://schemas.microsoft.com/office/drawing/2014/main" id="{2CAAB31F-5CA9-C372-545B-B789E056707A}"/>
              </a:ext>
            </a:extLst>
          </p:cNvPr>
          <p:cNvSpPr>
            <a:spLocks noGrp="1"/>
          </p:cNvSpPr>
          <p:nvPr>
            <p:ph type="dt" idx="1"/>
          </p:nvPr>
        </p:nvSpPr>
        <p:spPr/>
        <p:txBody>
          <a:bodyPr/>
          <a:lstStyle/>
          <a:p>
            <a:pPr defTabSz="5386180" fontAlgn="base">
              <a:spcBef>
                <a:spcPct val="0"/>
              </a:spcBef>
              <a:spcAft>
                <a:spcPct val="0"/>
              </a:spcAft>
              <a:defRPr/>
            </a:pPr>
            <a:r>
              <a:rPr lang="en-US" altLang="en-US" sz="7100">
                <a:solidFill>
                  <a:prstClr val="black"/>
                </a:solidFill>
                <a:latin typeface="Arial" panose="020B0604020202020204" pitchFamily="34" charset="0"/>
              </a:rPr>
              <a:t>4/19/2026 am</a:t>
            </a:r>
          </a:p>
        </p:txBody>
      </p:sp>
      <p:sp>
        <p:nvSpPr>
          <p:cNvPr id="6" name="Footer Placeholder 5">
            <a:extLst>
              <a:ext uri="{FF2B5EF4-FFF2-40B4-BE49-F238E27FC236}">
                <a16:creationId xmlns:a16="http://schemas.microsoft.com/office/drawing/2014/main" id="{CC7892D2-CD09-D3A5-85DC-BCFDCF70B275}"/>
              </a:ext>
            </a:extLst>
          </p:cNvPr>
          <p:cNvSpPr>
            <a:spLocks noGrp="1"/>
          </p:cNvSpPr>
          <p:nvPr>
            <p:ph type="ftr" sz="quarter" idx="4"/>
          </p:nvPr>
        </p:nvSpPr>
        <p:spPr/>
        <p:txBody>
          <a:bodyPr/>
          <a:lstStyle/>
          <a:p>
            <a:pPr defTabSz="5386180" fontAlgn="base">
              <a:spcBef>
                <a:spcPct val="0"/>
              </a:spcBef>
              <a:spcAft>
                <a:spcPct val="0"/>
              </a:spcAft>
              <a:defRPr/>
            </a:pPr>
            <a:r>
              <a:rPr lang="en-US" altLang="en-US" sz="7100">
                <a:solidFill>
                  <a:prstClr val="black"/>
                </a:solidFill>
                <a:latin typeface="Arial" panose="020B0604020202020204" pitchFamily="34" charset="0"/>
              </a:rPr>
              <a:t>Richard Lidh</a:t>
            </a:r>
          </a:p>
        </p:txBody>
      </p:sp>
    </p:spTree>
    <p:extLst>
      <p:ext uri="{BB962C8B-B14F-4D97-AF65-F5344CB8AC3E}">
        <p14:creationId xmlns:p14="http://schemas.microsoft.com/office/powerpoint/2010/main" val="926978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Hebrews 2:9</a:t>
            </a:r>
            <a:r>
              <a:rPr lang="en-US" dirty="0"/>
              <a:t> – “But </a:t>
            </a:r>
            <a:r>
              <a:rPr lang="en-US" b="1" dirty="0"/>
              <a:t>we see him</a:t>
            </a:r>
            <a:r>
              <a:rPr lang="en-US" dirty="0"/>
              <a:t> who for a little while was made lower than the angels, namely Jesus, </a:t>
            </a:r>
            <a:r>
              <a:rPr lang="en-US" b="1" dirty="0"/>
              <a:t>crowned with glory and honor</a:t>
            </a:r>
            <a:r>
              <a:rPr lang="en-US" dirty="0"/>
              <a:t> because of the suffering of death, so that by the grace of God he might taste death for everyone.” ESV</a:t>
            </a:r>
          </a:p>
          <a:p>
            <a:endParaRPr lang="en-US" dirty="0"/>
          </a:p>
          <a:p>
            <a:r>
              <a:rPr lang="en-US" b="1" dirty="0"/>
              <a:t>Hebrews 12:1-2</a:t>
            </a:r>
            <a:r>
              <a:rPr lang="en-US" dirty="0"/>
              <a:t> – “Therefore, since we are surrounded by so great a cloud of witnesses, let us also lay aside every weight, and sin which clings so closely, and let us run with endurance the race that is set before us, (2) </a:t>
            </a:r>
            <a:r>
              <a:rPr lang="en-US" b="1" dirty="0"/>
              <a:t>looking to Jesus, the founder and perfecter of our faith</a:t>
            </a:r>
            <a:r>
              <a:rPr lang="en-US" dirty="0"/>
              <a:t>, who for the joy that was set before him endured the cross, despising the shame, and is seated at the right hand of the throne of God.” ESV</a:t>
            </a:r>
          </a:p>
        </p:txBody>
      </p:sp>
      <p:sp>
        <p:nvSpPr>
          <p:cNvPr id="4" name="Slide Number Placeholder 3"/>
          <p:cNvSpPr>
            <a:spLocks noGrp="1"/>
          </p:cNvSpPr>
          <p:nvPr>
            <p:ph type="sldNum" sz="quarter" idx="5"/>
          </p:nvPr>
        </p:nvSpPr>
        <p:spPr/>
        <p:txBody>
          <a:bodyPr/>
          <a:lstStyle/>
          <a:p>
            <a:fld id="{0D6B85E5-EBA3-4462-B9D1-98717780ADE9}" type="slidenum">
              <a:rPr lang="en-US" smtClean="0"/>
              <a:pPr/>
              <a:t>2</a:t>
            </a:fld>
            <a:endParaRPr lang="en-US"/>
          </a:p>
        </p:txBody>
      </p:sp>
      <p:sp>
        <p:nvSpPr>
          <p:cNvPr id="5" name="Date Placeholder 4">
            <a:extLst>
              <a:ext uri="{FF2B5EF4-FFF2-40B4-BE49-F238E27FC236}">
                <a16:creationId xmlns:a16="http://schemas.microsoft.com/office/drawing/2014/main" id="{407C09C3-D5D1-F99F-708D-1A15D3F1E1E0}"/>
              </a:ext>
            </a:extLst>
          </p:cNvPr>
          <p:cNvSpPr>
            <a:spLocks noGrp="1"/>
          </p:cNvSpPr>
          <p:nvPr>
            <p:ph type="dt" idx="1"/>
          </p:nvPr>
        </p:nvSpPr>
        <p:spPr/>
        <p:txBody>
          <a:bodyPr/>
          <a:lstStyle/>
          <a:p>
            <a:r>
              <a:rPr lang="en-US"/>
              <a:t>4/19/2026 am</a:t>
            </a:r>
          </a:p>
        </p:txBody>
      </p:sp>
      <p:sp>
        <p:nvSpPr>
          <p:cNvPr id="6" name="Footer Placeholder 5">
            <a:extLst>
              <a:ext uri="{FF2B5EF4-FFF2-40B4-BE49-F238E27FC236}">
                <a16:creationId xmlns:a16="http://schemas.microsoft.com/office/drawing/2014/main" id="{00907C3F-C5C5-317E-A154-E9D3F669415C}"/>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218067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Luke 24:21, 25-27</a:t>
            </a:r>
            <a:r>
              <a:rPr lang="en-US" dirty="0"/>
              <a:t> – “21 But </a:t>
            </a:r>
            <a:r>
              <a:rPr lang="en-US" b="1" dirty="0"/>
              <a:t>we had hoped</a:t>
            </a:r>
            <a:r>
              <a:rPr lang="en-US" dirty="0"/>
              <a:t> that he was the one to redeem Israel. Yes, and besides all this, it is now the third day since these things happened … 25 And he said to them, ‘O foolish ones, and slow of heart to believe all that the prophets have spoken! 26 Was it not necessary that the Christ should suffer these things and enter into his glory?’ 27 And beginning with Moses and all the Prophets, </a:t>
            </a:r>
            <a:r>
              <a:rPr lang="en-US" b="1" dirty="0"/>
              <a:t>he interpreted to them in all the Scriptures the things concerning himself</a:t>
            </a:r>
            <a:r>
              <a:rPr lang="en-US" dirty="0"/>
              <a:t>.” ESV</a:t>
            </a:r>
          </a:p>
          <a:p>
            <a:endParaRPr lang="en-US" dirty="0"/>
          </a:p>
          <a:p>
            <a:r>
              <a:rPr lang="en-US" b="1" dirty="0"/>
              <a:t>Hebrews 6:9-12</a:t>
            </a:r>
            <a:r>
              <a:rPr lang="en-US" dirty="0"/>
              <a:t> – “9 Though we speak in this way, yet in your case, beloved, we feel sure of better things – things that belong to salvation. 10 For God is </a:t>
            </a:r>
            <a:r>
              <a:rPr lang="en-US" b="1" dirty="0"/>
              <a:t>not so unjust as to overlook your work</a:t>
            </a:r>
            <a:r>
              <a:rPr lang="en-US" dirty="0"/>
              <a:t> and the love that you showed for his sake in serving the saints, as you still do. 11 And we desire each one of you to show the same earnestness to have the full assurance of hope until the end, 12 so that you may not be sluggish, but imitators of those who </a:t>
            </a:r>
            <a:r>
              <a:rPr lang="en-US" b="1" dirty="0"/>
              <a:t>through faith and patience inherit the promises</a:t>
            </a:r>
            <a:r>
              <a:rPr lang="en-US" dirty="0"/>
              <a:t>.” ESV</a:t>
            </a:r>
          </a:p>
          <a:p>
            <a:endParaRPr lang="en-US" dirty="0"/>
          </a:p>
          <a:p>
            <a:r>
              <a:rPr lang="en-US" b="1" dirty="0"/>
              <a:t>Hebrews 4:11</a:t>
            </a:r>
            <a:r>
              <a:rPr lang="en-US" dirty="0"/>
              <a:t> – “Let us therefore strive to enter that rest, so that no one may </a:t>
            </a:r>
            <a:r>
              <a:rPr lang="en-US" b="1" dirty="0"/>
              <a:t>fall by the same sort of disobedience</a:t>
            </a:r>
            <a:r>
              <a:rPr lang="en-US" dirty="0"/>
              <a:t>.” ESV</a:t>
            </a:r>
          </a:p>
          <a:p>
            <a:endParaRPr lang="en-US" dirty="0"/>
          </a:p>
          <a:p>
            <a:r>
              <a:rPr lang="en-US" b="1" dirty="0"/>
              <a:t>Revelation 14:13</a:t>
            </a:r>
            <a:r>
              <a:rPr lang="en-US" dirty="0"/>
              <a:t> – “And I heard a voice from heaven saying, ‘Write this: Blessed are the dead who die in the Lord from now on.’ ‘Blessed indeed,’ says the Spirit, ‘that they may </a:t>
            </a:r>
            <a:r>
              <a:rPr lang="en-US" b="1" dirty="0"/>
              <a:t>rest from their labors</a:t>
            </a:r>
            <a:r>
              <a:rPr lang="en-US" dirty="0"/>
              <a:t>, for their deeds follow them!’" ESV</a:t>
            </a:r>
          </a:p>
          <a:p>
            <a:endParaRPr lang="en-US" dirty="0"/>
          </a:p>
        </p:txBody>
      </p:sp>
      <p:sp>
        <p:nvSpPr>
          <p:cNvPr id="4" name="Slide Number Placeholder 3"/>
          <p:cNvSpPr>
            <a:spLocks noGrp="1"/>
          </p:cNvSpPr>
          <p:nvPr>
            <p:ph type="sldNum" sz="quarter" idx="5"/>
          </p:nvPr>
        </p:nvSpPr>
        <p:spPr/>
        <p:txBody>
          <a:bodyPr/>
          <a:lstStyle/>
          <a:p>
            <a:fld id="{0D6B85E5-EBA3-4462-B9D1-98717780ADE9}" type="slidenum">
              <a:rPr lang="en-US" smtClean="0"/>
              <a:pPr/>
              <a:t>3</a:t>
            </a:fld>
            <a:endParaRPr lang="en-US"/>
          </a:p>
        </p:txBody>
      </p:sp>
      <p:sp>
        <p:nvSpPr>
          <p:cNvPr id="5" name="Date Placeholder 4">
            <a:extLst>
              <a:ext uri="{FF2B5EF4-FFF2-40B4-BE49-F238E27FC236}">
                <a16:creationId xmlns:a16="http://schemas.microsoft.com/office/drawing/2014/main" id="{5135CE28-DEB5-5BF1-EE8A-393D7C5CA442}"/>
              </a:ext>
            </a:extLst>
          </p:cNvPr>
          <p:cNvSpPr>
            <a:spLocks noGrp="1"/>
          </p:cNvSpPr>
          <p:nvPr>
            <p:ph type="dt" idx="1"/>
          </p:nvPr>
        </p:nvSpPr>
        <p:spPr/>
        <p:txBody>
          <a:bodyPr/>
          <a:lstStyle/>
          <a:p>
            <a:r>
              <a:rPr lang="en-US"/>
              <a:t>4/19/2026 am</a:t>
            </a:r>
          </a:p>
        </p:txBody>
      </p:sp>
      <p:sp>
        <p:nvSpPr>
          <p:cNvPr id="6" name="Footer Placeholder 5">
            <a:extLst>
              <a:ext uri="{FF2B5EF4-FFF2-40B4-BE49-F238E27FC236}">
                <a16:creationId xmlns:a16="http://schemas.microsoft.com/office/drawing/2014/main" id="{3D4D4BFA-E99F-E390-2FCC-58F34E001A79}"/>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219044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BD95F-BBE6-1466-DCB1-EE51F28637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BAB336-980E-6FB4-FB7C-57E0CF69D4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03A7FC-AFF7-279A-3EF5-591FD6BECBBA}"/>
              </a:ext>
            </a:extLst>
          </p:cNvPr>
          <p:cNvSpPr>
            <a:spLocks noGrp="1"/>
          </p:cNvSpPr>
          <p:nvPr>
            <p:ph type="body" idx="1"/>
          </p:nvPr>
        </p:nvSpPr>
        <p:spPr/>
        <p:txBody>
          <a:bodyPr/>
          <a:lstStyle/>
          <a:p>
            <a:r>
              <a:rPr lang="en-US" b="1" dirty="0"/>
              <a:t>Luke 18:1</a:t>
            </a:r>
            <a:r>
              <a:rPr lang="en-US" dirty="0"/>
              <a:t> – “And he told them a parable to the effect that they ought </a:t>
            </a:r>
            <a:r>
              <a:rPr lang="en-US" b="1" dirty="0"/>
              <a:t>always to pray</a:t>
            </a:r>
            <a:r>
              <a:rPr lang="en-US" dirty="0"/>
              <a:t> and </a:t>
            </a:r>
            <a:r>
              <a:rPr lang="en-US" b="1" dirty="0"/>
              <a:t>not lose heart</a:t>
            </a:r>
            <a:r>
              <a:rPr lang="en-US" dirty="0"/>
              <a:t>.” ESV</a:t>
            </a:r>
          </a:p>
          <a:p>
            <a:endParaRPr lang="en-US" dirty="0"/>
          </a:p>
          <a:p>
            <a:r>
              <a:rPr lang="en-US" b="1" dirty="0"/>
              <a:t>James 5:7-8</a:t>
            </a:r>
            <a:r>
              <a:rPr lang="en-US" dirty="0"/>
              <a:t> – “7 Be patient, therefore, brothers, until the coming of the Lord. See how the farmer waits for the precious fruit of the earth, being patient about it, until it receives the early and the late rains. 8 </a:t>
            </a:r>
            <a:r>
              <a:rPr lang="en-US" b="1" dirty="0"/>
              <a:t>You also, be patient</a:t>
            </a:r>
            <a:r>
              <a:rPr lang="en-US" dirty="0"/>
              <a:t>. Establish your hearts, for the coming of the Lord is at hand.” ESV</a:t>
            </a:r>
          </a:p>
          <a:p>
            <a:endParaRPr lang="en-US" dirty="0"/>
          </a:p>
          <a:p>
            <a:r>
              <a:rPr lang="en-US" b="1" dirty="0"/>
              <a:t>I John 5:13-15</a:t>
            </a:r>
            <a:r>
              <a:rPr lang="en-US" dirty="0"/>
              <a:t> – “14 And this is </a:t>
            </a:r>
            <a:r>
              <a:rPr lang="en-US" b="1" dirty="0"/>
              <a:t>the confidence that we have toward him</a:t>
            </a:r>
            <a:r>
              <a:rPr lang="en-US" dirty="0"/>
              <a:t>, that if we ask anything according to his will he hears us. 15 And if we know that he hears us in whatever we ask, we know that we have the requests that we have asked of him.” ESV</a:t>
            </a:r>
          </a:p>
          <a:p>
            <a:endParaRPr lang="en-US" dirty="0"/>
          </a:p>
          <a:p>
            <a:r>
              <a:rPr lang="en-US" b="1" dirty="0"/>
              <a:t>I John 3:21-22</a:t>
            </a:r>
            <a:r>
              <a:rPr lang="en-US" dirty="0"/>
              <a:t> – “Beloved, if our heart does not condemn us, </a:t>
            </a:r>
            <a:r>
              <a:rPr lang="en-US" b="1" dirty="0"/>
              <a:t>we have confidence before God</a:t>
            </a:r>
            <a:r>
              <a:rPr lang="en-US" dirty="0"/>
              <a:t>; 22 and whatever we ask we receive from him, because we keep his commandments and do what pleases him.” ESV</a:t>
            </a:r>
          </a:p>
          <a:p>
            <a:endParaRPr lang="en-US" dirty="0"/>
          </a:p>
          <a:p>
            <a:r>
              <a:rPr lang="en-US" b="1" dirty="0"/>
              <a:t>Galatians 6:9-10</a:t>
            </a:r>
            <a:r>
              <a:rPr lang="en-US" dirty="0"/>
              <a:t> – “9 And </a:t>
            </a:r>
            <a:r>
              <a:rPr lang="en-US" b="1" dirty="0"/>
              <a:t>let us not grow weary</a:t>
            </a:r>
            <a:r>
              <a:rPr lang="en-US" dirty="0"/>
              <a:t> of doing good, for in due season we will reap, if we do not give up. 10 So then, as we have opportunity, </a:t>
            </a:r>
            <a:r>
              <a:rPr lang="en-US" b="1" dirty="0"/>
              <a:t>let us do good to everyone, and especially to those who are of the household of faith</a:t>
            </a:r>
            <a:r>
              <a:rPr lang="en-US" dirty="0"/>
              <a:t>.” ESV</a:t>
            </a:r>
          </a:p>
          <a:p>
            <a:endParaRPr lang="en-US" dirty="0"/>
          </a:p>
        </p:txBody>
      </p:sp>
      <p:sp>
        <p:nvSpPr>
          <p:cNvPr id="4" name="Slide Number Placeholder 3">
            <a:extLst>
              <a:ext uri="{FF2B5EF4-FFF2-40B4-BE49-F238E27FC236}">
                <a16:creationId xmlns:a16="http://schemas.microsoft.com/office/drawing/2014/main" id="{4D7399DA-102D-889F-6082-F7D89987F307}"/>
              </a:ext>
            </a:extLst>
          </p:cNvPr>
          <p:cNvSpPr>
            <a:spLocks noGrp="1"/>
          </p:cNvSpPr>
          <p:nvPr>
            <p:ph type="sldNum" sz="quarter" idx="5"/>
          </p:nvPr>
        </p:nvSpPr>
        <p:spPr/>
        <p:txBody>
          <a:bodyPr/>
          <a:lstStyle/>
          <a:p>
            <a:pPr defTabSz="495188">
              <a:defRPr/>
            </a:pPr>
            <a:fld id="{0D6B85E5-EBA3-4462-B9D1-98717780ADE9}" type="slidenum">
              <a:rPr lang="en-US">
                <a:solidFill>
                  <a:prstClr val="black"/>
                </a:solidFill>
                <a:latin typeface="Calibri"/>
              </a:rPr>
              <a:pPr defTabSz="495188">
                <a:defRPr/>
              </a:pPr>
              <a:t>4</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24B6E913-8122-CB41-F9F4-963F2D80938F}"/>
              </a:ext>
            </a:extLst>
          </p:cNvPr>
          <p:cNvSpPr>
            <a:spLocks noGrp="1"/>
          </p:cNvSpPr>
          <p:nvPr>
            <p:ph type="dt" idx="1"/>
          </p:nvPr>
        </p:nvSpPr>
        <p:spPr/>
        <p:txBody>
          <a:bodyPr/>
          <a:lstStyle/>
          <a:p>
            <a:r>
              <a:rPr lang="en-US"/>
              <a:t>4/19/2026 am</a:t>
            </a:r>
          </a:p>
        </p:txBody>
      </p:sp>
      <p:sp>
        <p:nvSpPr>
          <p:cNvPr id="6" name="Footer Placeholder 5">
            <a:extLst>
              <a:ext uri="{FF2B5EF4-FFF2-40B4-BE49-F238E27FC236}">
                <a16:creationId xmlns:a16="http://schemas.microsoft.com/office/drawing/2014/main" id="{CBF4D8F1-2597-42B3-2FCD-00B9BB635CD9}"/>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1895472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Luke 24:19</a:t>
            </a:r>
            <a:r>
              <a:rPr lang="en-US" dirty="0"/>
              <a:t> – “And he said to them, ‘What things?’ And they said to him, ‘Concerning Jesus of Nazareth, a man who was </a:t>
            </a:r>
            <a:r>
              <a:rPr lang="en-US" b="1" dirty="0"/>
              <a:t>a prophet mighty in deed and word</a:t>
            </a:r>
            <a:r>
              <a:rPr lang="en-US" dirty="0"/>
              <a:t> before God and all the people’” ESV</a:t>
            </a:r>
          </a:p>
          <a:p>
            <a:endParaRPr lang="en-US" dirty="0"/>
          </a:p>
          <a:p>
            <a:r>
              <a:rPr lang="en-US" b="1" dirty="0"/>
              <a:t>Luke 24:20-21</a:t>
            </a:r>
            <a:r>
              <a:rPr lang="en-US" dirty="0"/>
              <a:t> – “20 and how our chief priests and rulers delivered him up to be condemned to death, and crucified him. 21 </a:t>
            </a:r>
            <a:r>
              <a:rPr lang="en-US" b="1" dirty="0"/>
              <a:t>But we had hoped that he was the one</a:t>
            </a:r>
            <a:r>
              <a:rPr lang="en-US" dirty="0"/>
              <a:t> to redeem Israel. Yes, and besides all this, it is now the third day since these things happened.” ESV</a:t>
            </a:r>
          </a:p>
          <a:p>
            <a:endParaRPr lang="en-US" dirty="0"/>
          </a:p>
          <a:p>
            <a:r>
              <a:rPr lang="en-US" b="1" dirty="0"/>
              <a:t>John 5:17</a:t>
            </a:r>
            <a:r>
              <a:rPr lang="en-US" dirty="0"/>
              <a:t> – “But Jesus answered them, ‘My Father is working until now, and </a:t>
            </a:r>
            <a:r>
              <a:rPr lang="en-US" b="1" dirty="0"/>
              <a:t>I am working</a:t>
            </a:r>
            <a:r>
              <a:rPr lang="en-US" dirty="0"/>
              <a:t>.’" ESV</a:t>
            </a:r>
          </a:p>
          <a:p>
            <a:endParaRPr lang="en-US" dirty="0"/>
          </a:p>
          <a:p>
            <a:r>
              <a:rPr lang="en-US" b="1" dirty="0"/>
              <a:t>John 8:58</a:t>
            </a:r>
            <a:r>
              <a:rPr lang="en-US" dirty="0"/>
              <a:t> – “Jesus said to them, ‘Truly, truly, I say to you, </a:t>
            </a:r>
            <a:r>
              <a:rPr lang="en-US" b="1" dirty="0"/>
              <a:t>before Abraham was, I am</a:t>
            </a:r>
            <a:r>
              <a:rPr lang="en-US" dirty="0"/>
              <a:t>.’" ESV</a:t>
            </a:r>
          </a:p>
          <a:p>
            <a:endParaRPr lang="en-US" dirty="0"/>
          </a:p>
          <a:p>
            <a:r>
              <a:rPr lang="en-US" b="1" dirty="0"/>
              <a:t>John 10:30</a:t>
            </a:r>
            <a:r>
              <a:rPr lang="en-US" dirty="0"/>
              <a:t> – “</a:t>
            </a:r>
            <a:r>
              <a:rPr lang="en-US" b="1" dirty="0"/>
              <a:t>I and the Father are one</a:t>
            </a:r>
            <a:r>
              <a:rPr lang="en-US" dirty="0"/>
              <a:t>.“ ESV</a:t>
            </a:r>
          </a:p>
          <a:p>
            <a:endParaRPr lang="en-US" dirty="0"/>
          </a:p>
        </p:txBody>
      </p:sp>
      <p:sp>
        <p:nvSpPr>
          <p:cNvPr id="4" name="Slide Number Placeholder 3"/>
          <p:cNvSpPr>
            <a:spLocks noGrp="1"/>
          </p:cNvSpPr>
          <p:nvPr>
            <p:ph type="sldNum" sz="quarter" idx="5"/>
          </p:nvPr>
        </p:nvSpPr>
        <p:spPr/>
        <p:txBody>
          <a:bodyPr/>
          <a:lstStyle/>
          <a:p>
            <a:fld id="{0D6B85E5-EBA3-4462-B9D1-98717780ADE9}" type="slidenum">
              <a:rPr lang="en-US" smtClean="0"/>
              <a:pPr/>
              <a:t>5</a:t>
            </a:fld>
            <a:endParaRPr lang="en-US"/>
          </a:p>
        </p:txBody>
      </p:sp>
      <p:sp>
        <p:nvSpPr>
          <p:cNvPr id="5" name="Date Placeholder 4">
            <a:extLst>
              <a:ext uri="{FF2B5EF4-FFF2-40B4-BE49-F238E27FC236}">
                <a16:creationId xmlns:a16="http://schemas.microsoft.com/office/drawing/2014/main" id="{E95EE3C9-B76B-5152-7580-52AC95B884E3}"/>
              </a:ext>
            </a:extLst>
          </p:cNvPr>
          <p:cNvSpPr>
            <a:spLocks noGrp="1"/>
          </p:cNvSpPr>
          <p:nvPr>
            <p:ph type="dt" idx="1"/>
          </p:nvPr>
        </p:nvSpPr>
        <p:spPr/>
        <p:txBody>
          <a:bodyPr/>
          <a:lstStyle/>
          <a:p>
            <a:r>
              <a:rPr lang="en-US"/>
              <a:t>4/19/2026 am</a:t>
            </a:r>
          </a:p>
        </p:txBody>
      </p:sp>
      <p:sp>
        <p:nvSpPr>
          <p:cNvPr id="6" name="Footer Placeholder 5">
            <a:extLst>
              <a:ext uri="{FF2B5EF4-FFF2-40B4-BE49-F238E27FC236}">
                <a16:creationId xmlns:a16="http://schemas.microsoft.com/office/drawing/2014/main" id="{C6A39292-286E-CAA0-7CE0-4C3BC6F02441}"/>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1285174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Luke 24:22-24</a:t>
            </a:r>
            <a:r>
              <a:rPr lang="en-US" dirty="0"/>
              <a:t> – “22 Moreover, some women of our company amazed us. They were at the tomb early in the morning, 23 and when they did not find his body, they came back saying that they had even seen a vision of </a:t>
            </a:r>
            <a:r>
              <a:rPr lang="en-US" b="1" dirty="0"/>
              <a:t>angels, who said that he was alive</a:t>
            </a:r>
            <a:r>
              <a:rPr lang="en-US" dirty="0"/>
              <a:t>. 24 Some of those who were with us went to the tomb and found it just as the women had said, but him they did not see.“ ESV</a:t>
            </a:r>
          </a:p>
          <a:p>
            <a:endParaRPr lang="en-US" dirty="0"/>
          </a:p>
          <a:p>
            <a:r>
              <a:rPr lang="en-US" b="1" dirty="0"/>
              <a:t>Luke 24:6-12</a:t>
            </a:r>
            <a:r>
              <a:rPr lang="en-US" dirty="0"/>
              <a:t> – “6 ‘</a:t>
            </a:r>
            <a:r>
              <a:rPr lang="en-US" b="1" dirty="0"/>
              <a:t>He is not here, but has risen</a:t>
            </a:r>
            <a:r>
              <a:rPr lang="en-US" dirty="0"/>
              <a:t>. Remember how he told you, while he was still in Galilee, 7 that the Son of Man must be delivered into the hands of sinful men and be crucified and.</a:t>
            </a:r>
            <a:r>
              <a:rPr lang="en-US" b="1" dirty="0"/>
              <a:t> on the third day rise</a:t>
            </a:r>
            <a:r>
              <a:rPr lang="en-US" dirty="0"/>
              <a:t>’ 8 And they remembered his words, 9 and returning from the tomb they told all these things to the eleven and to all the rest. 10 Now it was Mary Magdalene and Joanna and Mary the mother of James and the other women with them who told these things to the apostles, 11 but these words seemed to them an idle tale, and they did not believe them. 12 But Peter rose and ran to the tomb; stooping and looking in, he saw the linen cloths by themselves; and he went home marveling at what had happened.” ESV</a:t>
            </a:r>
          </a:p>
          <a:p>
            <a:endParaRPr lang="en-US" dirty="0"/>
          </a:p>
          <a:p>
            <a:r>
              <a:rPr lang="en-US" b="1" dirty="0"/>
              <a:t>John 20:1-10</a:t>
            </a:r>
            <a:r>
              <a:rPr lang="en-US" dirty="0"/>
              <a:t> – “Now on the first day of the week Mary Magdalene came to the tomb early, while it was still dark, and saw that the stone had been taken away from the tomb. 2 So she ran and went to Simon Peter and the other disciple, the one whom Jesus loved, and said to them, ‘They have taken the Lord out of the tomb, and we do not know where they have laid him.’ 3 So Peter went out with the other disciple, and they were going toward the tomb. 4 Both of them were running together, but the other disciple outran Peter and reached the tomb first. 5 And stooping to look in, he saw the linen cloths lying there, but he did not go in. 6 Then Simon Peter came, following him, and went into the tomb. He saw the linen cloths lying there, 7 and the face cloth, which had been on Jesus' head, not lying with the linen cloths but folded up in a place by itself. 8 Then the other disciple, who had reached the tomb first, also went in, and he saw and believed; 9 for </a:t>
            </a:r>
            <a:r>
              <a:rPr lang="en-US" b="1" dirty="0"/>
              <a:t>as yet they did not understand</a:t>
            </a:r>
            <a:r>
              <a:rPr lang="en-US" dirty="0"/>
              <a:t> the Scripture, that he must rise from the dead. 10 Then the disciples went back to their homes.” ESV</a:t>
            </a:r>
          </a:p>
          <a:p>
            <a:endParaRPr lang="en-US" dirty="0"/>
          </a:p>
          <a:p>
            <a:r>
              <a:rPr lang="en-US" b="1" dirty="0"/>
              <a:t>John 20:11-18</a:t>
            </a:r>
            <a:r>
              <a:rPr lang="en-US" dirty="0"/>
              <a:t> – “11 But Mary stood weeping outside the tomb, and as she wept she stooped to look into the tomb. 12 And she saw two angels in white, sitting where the body of Jesus had lain, one at the head and one at the feet. 13 They said to her, ‘Woman, why are you weeping?’ She said to them, ‘They have taken away my Lord, and I do not know where they have laid him.’ 14 Having said this, she turned around and saw Jesus standing, but she did not know that it was Jesus. 15 Jesus said to her, ‘Woman, why are you weeping? Whom are you seeking?’ Supposing him to be the gardener, she said to him, ‘Sir, if you have carried him away, tell me where you have laid him, and I will take him away.’ 16 Jesus said to her, ‘Mary.’ She turned and said to him in Aramaic, ‘Rabboni!’ (which means Teacher). 17 Jesus said to her, ‘Do not cling to me, for I have not yet ascended to the Father; but go to my brothers and say to them, “I am ascending to my Father and your Father, to my God and your God.“’ 18 Mary Magdalene went and announced to the disciples, ‘I have seen the Lord’ – and that he had said these things to her.” ESV</a:t>
            </a:r>
          </a:p>
          <a:p>
            <a:endParaRPr lang="en-US" dirty="0"/>
          </a:p>
          <a:p>
            <a:r>
              <a:rPr lang="en-US" b="1" dirty="0"/>
              <a:t>Mark 16:12-13</a:t>
            </a:r>
            <a:r>
              <a:rPr lang="en-US" dirty="0"/>
              <a:t> – “12 After these things he appeared in another form to two of them, as they were walking into the country. 13 And they went back and told the rest, but </a:t>
            </a:r>
            <a:r>
              <a:rPr lang="en-US" b="1" dirty="0"/>
              <a:t>they did not believe</a:t>
            </a:r>
            <a:r>
              <a:rPr lang="en-US" dirty="0"/>
              <a:t> them.” ESV</a:t>
            </a:r>
          </a:p>
          <a:p>
            <a:endParaRPr lang="en-US" dirty="0"/>
          </a:p>
          <a:p>
            <a:r>
              <a:rPr lang="en-US" b="1" dirty="0"/>
              <a:t>Luke 24:31-32</a:t>
            </a:r>
            <a:r>
              <a:rPr lang="en-US" dirty="0"/>
              <a:t> – “31 And their eyes were opened, and they recognized him. And he vanished from their sight. 32 They said to each other, ‘</a:t>
            </a:r>
            <a:r>
              <a:rPr lang="en-US" b="1" dirty="0"/>
              <a:t>Did not our hearts burn</a:t>
            </a:r>
            <a:r>
              <a:rPr lang="en-US" dirty="0"/>
              <a:t> within us while he talked to us on the road, while he opened to us the Scriptures?’“ ESV</a:t>
            </a:r>
          </a:p>
          <a:p>
            <a:endParaRPr lang="en-US" dirty="0"/>
          </a:p>
        </p:txBody>
      </p:sp>
      <p:sp>
        <p:nvSpPr>
          <p:cNvPr id="4" name="Slide Number Placeholder 3"/>
          <p:cNvSpPr>
            <a:spLocks noGrp="1"/>
          </p:cNvSpPr>
          <p:nvPr>
            <p:ph type="sldNum" sz="quarter" idx="5"/>
          </p:nvPr>
        </p:nvSpPr>
        <p:spPr/>
        <p:txBody>
          <a:bodyPr/>
          <a:lstStyle/>
          <a:p>
            <a:fld id="{0D6B85E5-EBA3-4462-B9D1-98717780ADE9}" type="slidenum">
              <a:rPr lang="en-US" smtClean="0"/>
              <a:pPr/>
              <a:t>6</a:t>
            </a:fld>
            <a:endParaRPr lang="en-US"/>
          </a:p>
        </p:txBody>
      </p:sp>
      <p:sp>
        <p:nvSpPr>
          <p:cNvPr id="5" name="Date Placeholder 4">
            <a:extLst>
              <a:ext uri="{FF2B5EF4-FFF2-40B4-BE49-F238E27FC236}">
                <a16:creationId xmlns:a16="http://schemas.microsoft.com/office/drawing/2014/main" id="{DCF1A0CB-1707-D871-19B9-DBC9D20DB7AF}"/>
              </a:ext>
            </a:extLst>
          </p:cNvPr>
          <p:cNvSpPr>
            <a:spLocks noGrp="1"/>
          </p:cNvSpPr>
          <p:nvPr>
            <p:ph type="dt" idx="1"/>
          </p:nvPr>
        </p:nvSpPr>
        <p:spPr/>
        <p:txBody>
          <a:bodyPr/>
          <a:lstStyle/>
          <a:p>
            <a:r>
              <a:rPr lang="en-US"/>
              <a:t>4/19/2026 am</a:t>
            </a:r>
          </a:p>
        </p:txBody>
      </p:sp>
      <p:sp>
        <p:nvSpPr>
          <p:cNvPr id="6" name="Footer Placeholder 5">
            <a:extLst>
              <a:ext uri="{FF2B5EF4-FFF2-40B4-BE49-F238E27FC236}">
                <a16:creationId xmlns:a16="http://schemas.microsoft.com/office/drawing/2014/main" id="{7CDB84BF-0592-8E08-2BC8-19782EF4312D}"/>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2550207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II Peter 1:16-21</a:t>
            </a:r>
            <a:r>
              <a:rPr lang="en-US" dirty="0"/>
              <a:t> – “16 For we did not follow cleverly devised myths when we made known to you the power and coming of our Lord Jesus Christ, but </a:t>
            </a:r>
            <a:r>
              <a:rPr lang="en-US" b="1" dirty="0"/>
              <a:t>we were eyewitnesses of his majesty</a:t>
            </a:r>
            <a:r>
              <a:rPr lang="en-US" dirty="0"/>
              <a:t>. 17 For when he received honor and glory from God the Father, and the voice was borne to him by the Majestic Glory, ‘This is my beloved Son, with whom I am well pleased,’ 18 we ourselves heard this very voice borne from heaven, for we were with him on the holy mountain. 19 And </a:t>
            </a:r>
            <a:r>
              <a:rPr lang="en-US" b="1" dirty="0"/>
              <a:t>we have something more sure, the prophetic word</a:t>
            </a:r>
            <a:r>
              <a:rPr lang="en-US" dirty="0"/>
              <a:t>, to which you will do well to pay attention as to a lamp shining in a dark place, until the day dawns and the morning star rises in your hearts, 20 knowing this first of all, that no prophecy of Scripture comes from someone's own interpretation. 21 For no prophecy was ever produced by the will of man, but men spoke from God as they were carried along by the Holy Spirit.” ESV</a:t>
            </a:r>
          </a:p>
          <a:p>
            <a:endParaRPr lang="en-US" dirty="0"/>
          </a:p>
          <a:p>
            <a:r>
              <a:rPr lang="en-US" b="1" dirty="0"/>
              <a:t>I Peter 1:10-11</a:t>
            </a:r>
            <a:r>
              <a:rPr lang="en-US" dirty="0"/>
              <a:t> – “10 </a:t>
            </a:r>
            <a:r>
              <a:rPr lang="en-US" b="1" dirty="0"/>
              <a:t>Concerning this salvation</a:t>
            </a:r>
            <a:r>
              <a:rPr lang="en-US" dirty="0"/>
              <a:t>, </a:t>
            </a:r>
            <a:r>
              <a:rPr lang="en-US" b="1" dirty="0"/>
              <a:t>the prophets who prophesied</a:t>
            </a:r>
            <a:r>
              <a:rPr lang="en-US" dirty="0"/>
              <a:t> about the grace that was to be yours searched and inquired carefully, 11 inquiring what person or time the Spirit of Christ in them was indicating when he predicted the sufferings of Christ and the subsequent glories.” ESV</a:t>
            </a:r>
          </a:p>
          <a:p>
            <a:endParaRPr lang="en-US" dirty="0"/>
          </a:p>
          <a:p>
            <a:r>
              <a:rPr lang="en-US" b="1" dirty="0"/>
              <a:t>John 12:37-38, 41</a:t>
            </a:r>
            <a:r>
              <a:rPr lang="en-US" dirty="0"/>
              <a:t> – “37 Though he had done so many signs before them, they still did not believe in him, 38 so that the word spoken by the prophet Isaiah might be fulfilled: ‘Lord, who has believed what he heard from us, and to whom has the arm of the Lord been revealed?’ … 41 </a:t>
            </a:r>
            <a:r>
              <a:rPr lang="en-US" b="1" dirty="0"/>
              <a:t>Isaiah said these things</a:t>
            </a:r>
            <a:r>
              <a:rPr lang="en-US" dirty="0"/>
              <a:t> because he saw his glory and spoke of him.“ ESV</a:t>
            </a:r>
          </a:p>
          <a:p>
            <a:endParaRPr lang="en-US" dirty="0"/>
          </a:p>
          <a:p>
            <a:r>
              <a:rPr lang="en-US" b="1" dirty="0"/>
              <a:t>Acts 8:29-38</a:t>
            </a:r>
            <a:r>
              <a:rPr lang="en-US" dirty="0"/>
              <a:t> – “29 And the Spirit said to Philip, "Go over and join this chariot." 30 So Philip ran to him and heard him reading Isaiah the prophet and asked, "Do you understand what you are reading?" 31 And he said, "</a:t>
            </a:r>
            <a:r>
              <a:rPr lang="en-US" b="1" dirty="0"/>
              <a:t>How can I, unless someone guides me?</a:t>
            </a:r>
            <a:r>
              <a:rPr lang="en-US" dirty="0"/>
              <a:t>" And he invited Philip to come up and sit with him. 32 Now the passage of the Scripture that he was reading was this: "Like a sheep he was led to the slaughter and like a lamb before its shearer is silent, so he opens not his mouth. 33 In his humiliation justice was denied him. Who can describe his generation? For his life is taken away from the earth.“ 34 And the eunuch said to Philip, "About whom, I ask you, does the prophet say this, about himself or about someone else?" 35 Then Philip opened his mouth, and beginning with this Scripture he told him the good news about Jesus. 36 And as they were going along the road they came to some water, and the eunuch said, "See, here is water! What prevents me from being baptized?" 38 And he commanded the chariot to stop, and they both went down into the water, Philip and the eunuch, and he baptized him.” ESV</a:t>
            </a:r>
          </a:p>
          <a:p>
            <a:endParaRPr lang="en-US" dirty="0"/>
          </a:p>
          <a:p>
            <a:r>
              <a:rPr lang="en-US" b="1" dirty="0"/>
              <a:t>Acts 26:15-18</a:t>
            </a:r>
            <a:r>
              <a:rPr lang="en-US" dirty="0"/>
              <a:t> – “15 And I said, 'Who are you, Lord?' And the Lord said, 'I am Jesus whom you are persecuting. 16 But rise and stand upon your feet, for I have appeared to you for this purpose, to appoint you as a servant and witness to the things in which you have seen me and to those in which I will appear to you, 17 delivering you from your people and from the Gentiles – to whom I am sending you 18 </a:t>
            </a:r>
            <a:r>
              <a:rPr lang="en-US" b="1" dirty="0"/>
              <a:t>to open their eyes</a:t>
            </a:r>
            <a:r>
              <a:rPr lang="en-US" dirty="0"/>
              <a:t>, so that they may turn from darkness to light and from the power of Satan to God, that they may receive forgiveness of sins and a place among those who are sanctified by faith in me.’” ESV</a:t>
            </a:r>
          </a:p>
          <a:p>
            <a:endParaRPr lang="en-US" dirty="0"/>
          </a:p>
          <a:p>
            <a:r>
              <a:rPr lang="en-US" dirty="0"/>
              <a:t>[</a:t>
            </a:r>
            <a:r>
              <a:rPr lang="en-US" b="1" dirty="0"/>
              <a:t>TEXT</a:t>
            </a:r>
            <a:r>
              <a:rPr lang="en-US" dirty="0"/>
              <a:t>]</a:t>
            </a:r>
          </a:p>
          <a:p>
            <a:r>
              <a:rPr lang="en-US" b="1" dirty="0"/>
              <a:t>Luke 24:13-35</a:t>
            </a:r>
            <a:r>
              <a:rPr lang="en-US" dirty="0"/>
              <a:t> – “13 That very day two of them were going to a village named Emmaus, about seven miles from Jerusalem, 14 and they were talking with each other about all these things that had happened. 15 While they were talking and discussing together, Jesus himself drew near and went with them. 16 But their eyes were kept from recognizing him. 17 And he said to them, "What is this conversation that you are holding with each other as you walk?" And they stood still, looking sad. 18 Then one of them, named Cleopas, answered him, "Are you the only visitor to Jerusalem who does not know the things that have happened there in these days?" 19 And he said to them, "What things?" And they said to him, "Concerning Jesus of Nazareth, a man who was a prophet mighty in deed and word before God and all the people, 20 and how our chief priests and rulers delivered him up to be condemned to death, and crucified him. 21 But we had hoped that he was the one to redeem Israel. Yes, and besides all this, it is now the third day since these things happened. 22 Moreover, some women of our company amazed us. They were at the tomb early in the morning, 23 and when they did not find his body, they came back saying that they had even seen a vision of angels, who said that he was alive. 24 Some of those who were with us went to the tomb and found it just as the women had said, but him they did not see." 25 And he said to them, "</a:t>
            </a:r>
            <a:r>
              <a:rPr lang="en-US" b="1" dirty="0"/>
              <a:t>O foolish ones, and slow of heart to believe all that the prophets have spoken! 26 Was it not necessary that the Christ should suffer these things and enter into his glory?" 27 And beginning with Moses and all the Prophets, he interpreted to them in all the Scriptures the things concerning himself.</a:t>
            </a:r>
            <a:r>
              <a:rPr lang="en-US" dirty="0"/>
              <a:t> 28 So they drew near to the village to which they were going. He acted as if he were going farther, 29 but they urged him strongly, saying, "Stay with us, for it is toward evening and the day is now far spent." So he went in to stay with them. </a:t>
            </a:r>
            <a:r>
              <a:rPr lang="en-US" b="1" dirty="0"/>
              <a:t>30 When he was at table with them, he took the bread and blessed and broke it and gave it to them. 31 And their eyes were opened, and they recognized him. And he vanished from their sight.</a:t>
            </a:r>
            <a:r>
              <a:rPr lang="en-US" dirty="0"/>
              <a:t> 32 They said to each other, "Did not our hearts burn within us while he talked to us on the road, while he opened to us the Scriptures?" 33 And they rose that same hour and returned to Jerusalem. And they found the eleven and those who were with them gathered together, 34 saying, "The Lord has risen indeed, and has appeared to Simon!" 35 Then they told what had happened on the road, and how he was known to them in the breaking of the bread.” ESV</a:t>
            </a:r>
          </a:p>
          <a:p>
            <a:endParaRPr lang="en-US" dirty="0"/>
          </a:p>
        </p:txBody>
      </p:sp>
      <p:sp>
        <p:nvSpPr>
          <p:cNvPr id="4" name="Slide Number Placeholder 3"/>
          <p:cNvSpPr>
            <a:spLocks noGrp="1"/>
          </p:cNvSpPr>
          <p:nvPr>
            <p:ph type="sldNum" sz="quarter" idx="5"/>
          </p:nvPr>
        </p:nvSpPr>
        <p:spPr/>
        <p:txBody>
          <a:bodyPr/>
          <a:lstStyle/>
          <a:p>
            <a:fld id="{0D6B85E5-EBA3-4462-B9D1-98717780ADE9}" type="slidenum">
              <a:rPr lang="en-US" smtClean="0"/>
              <a:pPr/>
              <a:t>7</a:t>
            </a:fld>
            <a:endParaRPr lang="en-US"/>
          </a:p>
        </p:txBody>
      </p:sp>
      <p:sp>
        <p:nvSpPr>
          <p:cNvPr id="5" name="Date Placeholder 4">
            <a:extLst>
              <a:ext uri="{FF2B5EF4-FFF2-40B4-BE49-F238E27FC236}">
                <a16:creationId xmlns:a16="http://schemas.microsoft.com/office/drawing/2014/main" id="{CCF67432-7BE1-B3A2-10EE-1376435786FD}"/>
              </a:ext>
            </a:extLst>
          </p:cNvPr>
          <p:cNvSpPr>
            <a:spLocks noGrp="1"/>
          </p:cNvSpPr>
          <p:nvPr>
            <p:ph type="dt" idx="1"/>
          </p:nvPr>
        </p:nvSpPr>
        <p:spPr/>
        <p:txBody>
          <a:bodyPr/>
          <a:lstStyle/>
          <a:p>
            <a:r>
              <a:rPr lang="en-US"/>
              <a:t>4/19/2026 am</a:t>
            </a:r>
          </a:p>
        </p:txBody>
      </p:sp>
      <p:sp>
        <p:nvSpPr>
          <p:cNvPr id="6" name="Footer Placeholder 5">
            <a:extLst>
              <a:ext uri="{FF2B5EF4-FFF2-40B4-BE49-F238E27FC236}">
                <a16:creationId xmlns:a16="http://schemas.microsoft.com/office/drawing/2014/main" id="{29D36D96-ED44-2EEE-B6D7-22E2E0D9CD6B}"/>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2635161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Hebrews 13:1-2</a:t>
            </a:r>
            <a:r>
              <a:rPr lang="en-US" dirty="0"/>
              <a:t> – “1 Let brotherly love continue. 2 </a:t>
            </a:r>
            <a:r>
              <a:rPr lang="en-US" b="1" dirty="0"/>
              <a:t>Do not neglect to show hospitality</a:t>
            </a:r>
            <a:r>
              <a:rPr lang="en-US" dirty="0"/>
              <a:t> to strangers, for thereby some have entertained angels unawares.” ESV (</a:t>
            </a:r>
            <a:r>
              <a:rPr lang="en-US" b="1" dirty="0"/>
              <a:t>see Text, verses 29-30</a:t>
            </a:r>
            <a:r>
              <a:rPr lang="en-US" dirty="0"/>
              <a:t>)</a:t>
            </a:r>
          </a:p>
          <a:p>
            <a:endParaRPr lang="en-US" dirty="0"/>
          </a:p>
          <a:p>
            <a:r>
              <a:rPr lang="en-US" b="1" dirty="0"/>
              <a:t>Luke 24:31-32</a:t>
            </a:r>
            <a:r>
              <a:rPr lang="en-US" dirty="0"/>
              <a:t> – “31 And their eyes were opened, and they recognized him. And he vanished from their sight. 32 They said to each other, ‘</a:t>
            </a:r>
            <a:r>
              <a:rPr lang="en-US" b="1" dirty="0"/>
              <a:t>Did not our hearts burn within us</a:t>
            </a:r>
            <a:r>
              <a:rPr lang="en-US" dirty="0"/>
              <a:t> while he talked to us on the road, while he opened to us the Scriptures?’“ ESV</a:t>
            </a:r>
          </a:p>
          <a:p>
            <a:endParaRPr lang="en-US" dirty="0"/>
          </a:p>
          <a:p>
            <a:r>
              <a:rPr lang="en-US" b="1" dirty="0"/>
              <a:t>Luke 24:33-35</a:t>
            </a:r>
            <a:r>
              <a:rPr lang="en-US" dirty="0"/>
              <a:t> – “33 </a:t>
            </a:r>
            <a:r>
              <a:rPr lang="en-US" b="1" dirty="0"/>
              <a:t>And they rose that same hour and returned to Jerusalem</a:t>
            </a:r>
            <a:r>
              <a:rPr lang="en-US" dirty="0"/>
              <a:t>. And they found the eleven and those who were with them gathered together, 34 saying, ‘The Lord has risen indeed, and has appeared to Simon!’ 35 Then they told what had happened on the road, and how he was known to them in the breaking of the bread.” ESV</a:t>
            </a:r>
          </a:p>
          <a:p>
            <a:endParaRPr lang="en-US" dirty="0"/>
          </a:p>
          <a:p>
            <a:r>
              <a:rPr lang="en-US" b="1" dirty="0"/>
              <a:t>Mark 16:13</a:t>
            </a:r>
            <a:r>
              <a:rPr lang="en-US" dirty="0"/>
              <a:t> – “And </a:t>
            </a:r>
            <a:r>
              <a:rPr lang="en-US" b="1" dirty="0"/>
              <a:t>they went back and told the rest</a:t>
            </a:r>
            <a:r>
              <a:rPr lang="en-US" dirty="0"/>
              <a:t>, but they did not believe them.” ESV</a:t>
            </a:r>
          </a:p>
          <a:p>
            <a:endParaRPr lang="en-US" dirty="0"/>
          </a:p>
          <a:p>
            <a:r>
              <a:rPr lang="en-US" b="1" dirty="0"/>
              <a:t>Acts 8:4</a:t>
            </a:r>
            <a:r>
              <a:rPr lang="en-US" dirty="0"/>
              <a:t> – “Now those who were scattered </a:t>
            </a:r>
            <a:r>
              <a:rPr lang="en-US" b="1" dirty="0"/>
              <a:t>went about preaching the word</a:t>
            </a:r>
            <a:r>
              <a:rPr lang="en-US" dirty="0"/>
              <a:t>.” ESV</a:t>
            </a:r>
          </a:p>
          <a:p>
            <a:endParaRPr lang="en-US" dirty="0"/>
          </a:p>
          <a:p>
            <a:r>
              <a:rPr lang="en-US" dirty="0"/>
              <a:t>[</a:t>
            </a:r>
            <a:r>
              <a:rPr lang="en-US" b="1" dirty="0"/>
              <a:t>TEXT</a:t>
            </a:r>
            <a:r>
              <a:rPr lang="en-US" dirty="0"/>
              <a:t>]</a:t>
            </a:r>
          </a:p>
          <a:p>
            <a:r>
              <a:rPr lang="en-US" b="1" dirty="0"/>
              <a:t>Luke 24:13-35</a:t>
            </a:r>
            <a:r>
              <a:rPr lang="en-US" dirty="0"/>
              <a:t> – “13 That very day two of them were going to a village named Emmaus, about seven miles from Jerusalem, 14 and they were talking with each other about all these things that had happened. 15 While they were talking and discussing together, Jesus himself drew near and went with them. 16 But their eyes were kept from recognizing him. 17 And he said to them, "What is this conversation that you are holding with each other as you walk?" And they stood still, looking sad. 18 Then one of them, named Cleopas, answered him, "Are you the only visitor to Jerusalem who does not know the things that have happened there in these days?" 19 And he said to them, "What things?" And they said to him, "Concerning Jesus of Nazareth, a man who was a prophet mighty in deed and word before God and all the people, 20 and how our chief priests and rulers delivered him up to be condemned to death, and crucified him. 21 But we had hoped that he was the one to redeem Israel. Yes, and besides all this, it is now the third day since these things happened. 22 Moreover, some women of our company amazed us. They were at the tomb early in the morning, 23 and when they did not find his body, they came back saying that they had even seen a vision of angels, who said that he was alive. 24 Some of those who were with us went to the tomb and found it just as the women had said, but him they did not see." 25 And he said to them, "</a:t>
            </a:r>
            <a:r>
              <a:rPr lang="en-US" b="0" dirty="0"/>
              <a:t>O foolish ones, and slow of heart to believe all that the prophets have spoken! 26 Was it not necessary that the Christ should suffer these things and enter into his glory?" 27 And beginning with Moses and all the Prophets, he interpreted to them in all the Scriptures the things concerning himself. </a:t>
            </a:r>
            <a:r>
              <a:rPr lang="en-US" dirty="0"/>
              <a:t>28 So they drew near to the village to which they were going. He acted as if he were going farther, </a:t>
            </a:r>
            <a:r>
              <a:rPr lang="en-US" b="1" dirty="0"/>
              <a:t>29 but they urged him strongly, saying, "Stay with us, for it is toward evening and the day is now far spent." So he went in to stay with them. 30 When he was at table with them, he took the bread and blessed and broke it and gave it to them.</a:t>
            </a:r>
            <a:r>
              <a:rPr lang="en-US" b="0" dirty="0"/>
              <a:t> </a:t>
            </a:r>
            <a:r>
              <a:rPr lang="en-US" b="1" dirty="0"/>
              <a:t>31 And their eyes were opened, and they recognized him. And he vanished from their sight. 32 They said to each other, "Did not our hearts burn within us while he talked to us on the road, while he opened to us the Scriptures?"</a:t>
            </a:r>
            <a:r>
              <a:rPr lang="en-US" dirty="0"/>
              <a:t> 33 And they rose that same hour and returned to Jerusalem. And they found the eleven and those who were with them gathered together, 34 saying, "The Lord has risen indeed, and has appeared to Simon!" 35 Then they told what had happened on the road, and how he was known to them in the breaking of the bread.” ESV</a:t>
            </a:r>
          </a:p>
          <a:p>
            <a:endParaRPr lang="en-US" dirty="0"/>
          </a:p>
        </p:txBody>
      </p:sp>
      <p:sp>
        <p:nvSpPr>
          <p:cNvPr id="4" name="Slide Number Placeholder 3"/>
          <p:cNvSpPr>
            <a:spLocks noGrp="1"/>
          </p:cNvSpPr>
          <p:nvPr>
            <p:ph type="sldNum" sz="quarter" idx="5"/>
          </p:nvPr>
        </p:nvSpPr>
        <p:spPr/>
        <p:txBody>
          <a:bodyPr/>
          <a:lstStyle/>
          <a:p>
            <a:fld id="{0D6B85E5-EBA3-4462-B9D1-98717780ADE9}" type="slidenum">
              <a:rPr lang="en-US" smtClean="0"/>
              <a:pPr/>
              <a:t>8</a:t>
            </a:fld>
            <a:endParaRPr lang="en-US"/>
          </a:p>
        </p:txBody>
      </p:sp>
      <p:sp>
        <p:nvSpPr>
          <p:cNvPr id="5" name="Date Placeholder 4">
            <a:extLst>
              <a:ext uri="{FF2B5EF4-FFF2-40B4-BE49-F238E27FC236}">
                <a16:creationId xmlns:a16="http://schemas.microsoft.com/office/drawing/2014/main" id="{F72573FB-645C-E868-3AFF-0052EC82C2A2}"/>
              </a:ext>
            </a:extLst>
          </p:cNvPr>
          <p:cNvSpPr>
            <a:spLocks noGrp="1"/>
          </p:cNvSpPr>
          <p:nvPr>
            <p:ph type="dt" idx="1"/>
          </p:nvPr>
        </p:nvSpPr>
        <p:spPr/>
        <p:txBody>
          <a:bodyPr/>
          <a:lstStyle/>
          <a:p>
            <a:r>
              <a:rPr lang="en-US"/>
              <a:t>4/19/2026 am</a:t>
            </a:r>
          </a:p>
        </p:txBody>
      </p:sp>
      <p:sp>
        <p:nvSpPr>
          <p:cNvPr id="6" name="Footer Placeholder 5">
            <a:extLst>
              <a:ext uri="{FF2B5EF4-FFF2-40B4-BE49-F238E27FC236}">
                <a16:creationId xmlns:a16="http://schemas.microsoft.com/office/drawing/2014/main" id="{422A71BD-47EE-BB7D-AE88-2613343DE356}"/>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2097011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299A9-55D7-ACB2-5E1E-01C9140489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E1709E-B260-D711-CC96-C1ED7DCCE2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2F5563-9C41-F885-0643-7D63A2521A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EF4F2B-5D90-C7D1-F251-304CD9D6FF48}"/>
              </a:ext>
            </a:extLst>
          </p:cNvPr>
          <p:cNvSpPr>
            <a:spLocks noGrp="1"/>
          </p:cNvSpPr>
          <p:nvPr>
            <p:ph type="sldNum" sz="quarter" idx="5"/>
          </p:nvPr>
        </p:nvSpPr>
        <p:spPr/>
        <p:txBody>
          <a:bodyPr/>
          <a:lstStyle/>
          <a:p>
            <a:pPr defTabSz="495188">
              <a:defRPr/>
            </a:pPr>
            <a:fld id="{0D6B85E5-EBA3-4462-B9D1-98717780ADE9}" type="slidenum">
              <a:rPr lang="en-US">
                <a:solidFill>
                  <a:prstClr val="black"/>
                </a:solidFill>
                <a:latin typeface="Calibri"/>
              </a:rPr>
              <a:pPr defTabSz="495188">
                <a:defRPr/>
              </a:pPr>
              <a:t>9</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F2432FED-DAB5-3924-34A9-6E8D8111B575}"/>
              </a:ext>
            </a:extLst>
          </p:cNvPr>
          <p:cNvSpPr>
            <a:spLocks noGrp="1"/>
          </p:cNvSpPr>
          <p:nvPr>
            <p:ph type="dt" idx="1"/>
          </p:nvPr>
        </p:nvSpPr>
        <p:spPr/>
        <p:txBody>
          <a:bodyPr/>
          <a:lstStyle/>
          <a:p>
            <a:r>
              <a:rPr lang="en-US"/>
              <a:t>4/19/2026 am</a:t>
            </a:r>
          </a:p>
        </p:txBody>
      </p:sp>
      <p:sp>
        <p:nvSpPr>
          <p:cNvPr id="6" name="Footer Placeholder 5">
            <a:extLst>
              <a:ext uri="{FF2B5EF4-FFF2-40B4-BE49-F238E27FC236}">
                <a16:creationId xmlns:a16="http://schemas.microsoft.com/office/drawing/2014/main" id="{824DB05C-15B6-797D-2E43-AF8F4103854E}"/>
              </a:ext>
            </a:extLst>
          </p:cNvPr>
          <p:cNvSpPr>
            <a:spLocks noGrp="1"/>
          </p:cNvSpPr>
          <p:nvPr>
            <p:ph type="ftr" sz="quarter" idx="4"/>
          </p:nvPr>
        </p:nvSpPr>
        <p:spPr/>
        <p:txBody>
          <a:bodyPr/>
          <a:lstStyle/>
          <a:p>
            <a:r>
              <a:rPr lang="en-US"/>
              <a:t>Richard Lidh</a:t>
            </a:r>
          </a:p>
        </p:txBody>
      </p:sp>
    </p:spTree>
    <p:extLst>
      <p:ext uri="{BB962C8B-B14F-4D97-AF65-F5344CB8AC3E}">
        <p14:creationId xmlns:p14="http://schemas.microsoft.com/office/powerpoint/2010/main" val="1862378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en-US"/>
              <a:t>Click to edit Master title style</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4A857-75A7-40BD-85FD-8911D343CFDE}" type="slidenum">
              <a:rPr lang="en-US" smtClean="0"/>
              <a:pPr/>
              <a:t>‹#›</a:t>
            </a:fld>
            <a:endParaRPr lang="en-US"/>
          </a:p>
        </p:txBody>
      </p:sp>
    </p:spTree>
    <p:extLst>
      <p:ext uri="{BB962C8B-B14F-4D97-AF65-F5344CB8AC3E}">
        <p14:creationId xmlns:p14="http://schemas.microsoft.com/office/powerpoint/2010/main" val="142062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a:t>Click to edit Master title style</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282303-8CCF-40DE-9F90-594AC01D394F}" type="slidenum">
              <a:rPr lang="en-US" smtClean="0"/>
              <a:pPr/>
              <a:t>‹#›</a:t>
            </a:fld>
            <a:endParaRPr lang="en-US"/>
          </a:p>
        </p:txBody>
      </p:sp>
    </p:spTree>
    <p:extLst>
      <p:ext uri="{BB962C8B-B14F-4D97-AF65-F5344CB8AC3E}">
        <p14:creationId xmlns:p14="http://schemas.microsoft.com/office/powerpoint/2010/main" val="165016582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en-US"/>
              <a:t>Click to edit Master title style</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82303-8CCF-40DE-9F90-594AC01D394F}" type="slidenum">
              <a:rPr lang="en-US" smtClean="0"/>
              <a:pPr/>
              <a:t>‹#›</a:t>
            </a:fld>
            <a:endParaRPr lang="en-US"/>
          </a:p>
        </p:txBody>
      </p:sp>
    </p:spTree>
    <p:extLst>
      <p:ext uri="{BB962C8B-B14F-4D97-AF65-F5344CB8AC3E}">
        <p14:creationId xmlns:p14="http://schemas.microsoft.com/office/powerpoint/2010/main" val="317729148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82303-8CCF-40DE-9F90-594AC01D394F}" type="slidenum">
              <a:rPr lang="en-US" smtClean="0"/>
              <a:pPr/>
              <a:t>‹#›</a:t>
            </a:fld>
            <a:endParaRPr lang="en-US"/>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21008419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en-US"/>
              <a:t>Click to edit Master title style</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82303-8CCF-40DE-9F90-594AC01D394F}" type="slidenum">
              <a:rPr lang="en-US" smtClean="0"/>
              <a:pPr/>
              <a:t>‹#›</a:t>
            </a:fld>
            <a:endParaRPr lang="en-US"/>
          </a:p>
        </p:txBody>
      </p:sp>
    </p:spTree>
    <p:extLst>
      <p:ext uri="{BB962C8B-B14F-4D97-AF65-F5344CB8AC3E}">
        <p14:creationId xmlns:p14="http://schemas.microsoft.com/office/powerpoint/2010/main" val="56804385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82303-8CCF-40DE-9F90-594AC01D394F}" type="slidenum">
              <a:rPr lang="en-US" smtClean="0"/>
              <a:pPr/>
              <a:t>‹#›</a:t>
            </a:fld>
            <a:endParaRPr lang="en-US"/>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841478716"/>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82303-8CCF-40DE-9F90-594AC01D394F}" type="slidenum">
              <a:rPr lang="en-US" smtClean="0"/>
              <a:pPr/>
              <a:t>‹#›</a:t>
            </a:fld>
            <a:endParaRPr lang="en-US"/>
          </a:p>
        </p:txBody>
      </p:sp>
    </p:spTree>
    <p:extLst>
      <p:ext uri="{BB962C8B-B14F-4D97-AF65-F5344CB8AC3E}">
        <p14:creationId xmlns:p14="http://schemas.microsoft.com/office/powerpoint/2010/main" val="201583876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2E874D-90FE-4CA6-BCA8-82AE76492654}" type="slidenum">
              <a:rPr lang="en-US" smtClean="0"/>
              <a:pPr/>
              <a:t>‹#›</a:t>
            </a:fld>
            <a:endParaRPr lang="en-US"/>
          </a:p>
        </p:txBody>
      </p:sp>
    </p:spTree>
    <p:extLst>
      <p:ext uri="{BB962C8B-B14F-4D97-AF65-F5344CB8AC3E}">
        <p14:creationId xmlns:p14="http://schemas.microsoft.com/office/powerpoint/2010/main" val="3716690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9F46F3-DB5F-4F4B-B2AF-1B1AACB6D60C}" type="slidenum">
              <a:rPr lang="en-US" smtClean="0"/>
              <a:pPr/>
              <a:t>‹#›</a:t>
            </a:fld>
            <a:endParaRPr lang="en-US"/>
          </a:p>
        </p:txBody>
      </p:sp>
    </p:spTree>
    <p:extLst>
      <p:ext uri="{BB962C8B-B14F-4D97-AF65-F5344CB8AC3E}">
        <p14:creationId xmlns:p14="http://schemas.microsoft.com/office/powerpoint/2010/main" val="681132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a:t>Click to edit Master title style</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60FB00-BFC0-4194-B61B-7FA069D937B2}" type="slidenum">
              <a:rPr lang="en-US" smtClean="0"/>
              <a:pPr/>
              <a:t>‹#›</a:t>
            </a:fld>
            <a:endParaRPr lang="en-US"/>
          </a:p>
        </p:txBody>
      </p:sp>
    </p:spTree>
    <p:extLst>
      <p:ext uri="{BB962C8B-B14F-4D97-AF65-F5344CB8AC3E}">
        <p14:creationId xmlns:p14="http://schemas.microsoft.com/office/powerpoint/2010/main" val="2527551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DFE60D-B888-4E52-8748-A39EA764DB9B}" type="slidenum">
              <a:rPr lang="en-US" smtClean="0"/>
              <a:pPr/>
              <a:t>‹#›</a:t>
            </a:fld>
            <a:endParaRPr lang="en-US"/>
          </a:p>
        </p:txBody>
      </p:sp>
    </p:spTree>
    <p:extLst>
      <p:ext uri="{BB962C8B-B14F-4D97-AF65-F5344CB8AC3E}">
        <p14:creationId xmlns:p14="http://schemas.microsoft.com/office/powerpoint/2010/main" val="3416441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282303-8CCF-40DE-9F90-594AC01D394F}" type="slidenum">
              <a:rPr lang="en-US" smtClean="0"/>
              <a:pPr/>
              <a:t>‹#›</a:t>
            </a:fld>
            <a:endParaRPr lang="en-US"/>
          </a:p>
        </p:txBody>
      </p:sp>
    </p:spTree>
    <p:extLst>
      <p:ext uri="{BB962C8B-B14F-4D97-AF65-F5344CB8AC3E}">
        <p14:creationId xmlns:p14="http://schemas.microsoft.com/office/powerpoint/2010/main" val="155564364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B56FE4-A380-4E8D-AF15-51941108A975}" type="slidenum">
              <a:rPr lang="en-US" smtClean="0"/>
              <a:pPr/>
              <a:t>‹#›</a:t>
            </a:fld>
            <a:endParaRPr lang="en-US"/>
          </a:p>
        </p:txBody>
      </p:sp>
    </p:spTree>
    <p:extLst>
      <p:ext uri="{BB962C8B-B14F-4D97-AF65-F5344CB8AC3E}">
        <p14:creationId xmlns:p14="http://schemas.microsoft.com/office/powerpoint/2010/main" val="361366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761A2A-3506-4FA0-98C3-E25FA8A6BFDA}" type="slidenum">
              <a:rPr lang="en-US" smtClean="0"/>
              <a:pPr/>
              <a:t>‹#›</a:t>
            </a:fld>
            <a:endParaRPr lang="en-US"/>
          </a:p>
        </p:txBody>
      </p:sp>
    </p:spTree>
    <p:extLst>
      <p:ext uri="{BB962C8B-B14F-4D97-AF65-F5344CB8AC3E}">
        <p14:creationId xmlns:p14="http://schemas.microsoft.com/office/powerpoint/2010/main" val="2322040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7F0F94-60EB-453C-B7C5-F1C80C7672CB}" type="slidenum">
              <a:rPr lang="en-US" smtClean="0"/>
              <a:pPr/>
              <a:t>‹#›</a:t>
            </a:fld>
            <a:endParaRPr lang="en-US"/>
          </a:p>
        </p:txBody>
      </p:sp>
    </p:spTree>
    <p:extLst>
      <p:ext uri="{BB962C8B-B14F-4D97-AF65-F5344CB8AC3E}">
        <p14:creationId xmlns:p14="http://schemas.microsoft.com/office/powerpoint/2010/main" val="2156459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DDD9BB-1205-42D1-92AB-6D30B6767AB0}" type="slidenum">
              <a:rPr lang="en-US" smtClean="0"/>
              <a:pPr/>
              <a:t>‹#›</a:t>
            </a:fld>
            <a:endParaRPr lang="en-US"/>
          </a:p>
        </p:txBody>
      </p:sp>
    </p:spTree>
    <p:extLst>
      <p:ext uri="{BB962C8B-B14F-4D97-AF65-F5344CB8AC3E}">
        <p14:creationId xmlns:p14="http://schemas.microsoft.com/office/powerpoint/2010/main" val="3224651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en-US"/>
              <a:t>Click to edit Master title style</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a:xfrm>
            <a:off x="533400" y="6172200"/>
            <a:ext cx="5811724" cy="365125"/>
          </a:xfrm>
        </p:spPr>
        <p:txBody>
          <a:bodyPr/>
          <a:lstStyle/>
          <a:p>
            <a:endParaRPr lang="en-US"/>
          </a:p>
        </p:txBody>
      </p:sp>
      <p:sp>
        <p:nvSpPr>
          <p:cNvPr id="7" name="Slide Number Placeholder 6"/>
          <p:cNvSpPr>
            <a:spLocks noGrp="1"/>
          </p:cNvSpPr>
          <p:nvPr>
            <p:ph type="sldNum" sz="quarter" idx="12"/>
          </p:nvPr>
        </p:nvSpPr>
        <p:spPr/>
        <p:txBody>
          <a:bodyPr/>
          <a:lstStyle/>
          <a:p>
            <a:fld id="{6F282303-8CCF-40DE-9F90-594AC01D394F}" type="slidenum">
              <a:rPr lang="en-US" smtClean="0"/>
              <a:pPr/>
              <a:t>‹#›</a:t>
            </a:fld>
            <a:endParaRPr lang="en-US"/>
          </a:p>
        </p:txBody>
      </p:sp>
    </p:spTree>
    <p:extLst>
      <p:ext uri="{BB962C8B-B14F-4D97-AF65-F5344CB8AC3E}">
        <p14:creationId xmlns:p14="http://schemas.microsoft.com/office/powerpoint/2010/main" val="152064515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endParaRPr lang="en-US"/>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6F282303-8CCF-40DE-9F90-594AC01D394F}" type="slidenum">
              <a:rPr lang="en-US" smtClean="0"/>
              <a:pPr/>
              <a:t>‹#›</a:t>
            </a:fld>
            <a:endParaRPr lang="en-US"/>
          </a:p>
        </p:txBody>
      </p:sp>
    </p:spTree>
    <p:extLst>
      <p:ext uri="{BB962C8B-B14F-4D97-AF65-F5344CB8AC3E}">
        <p14:creationId xmlns:p14="http://schemas.microsoft.com/office/powerpoint/2010/main" val="1045994996"/>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hf hdr="0" ftr="0" dt="0"/>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401436"/>
            <a:ext cx="5257800" cy="1938992"/>
          </a:xfrm>
        </p:spPr>
        <p:txBody>
          <a:bodyPr wrap="square">
            <a:spAutoFit/>
          </a:bodyPr>
          <a:lstStyle/>
          <a:p>
            <a:r>
              <a:rPr lang="en-US" sz="6000" b="1" dirty="0">
                <a:ea typeface="Calibri" panose="020F0502020204030204" pitchFamily="34" charset="0"/>
                <a:cs typeface="Calibri" panose="020F0502020204030204" pitchFamily="34" charset="0"/>
              </a:rPr>
              <a:t>On the Road</a:t>
            </a:r>
            <a:br>
              <a:rPr lang="en-US" sz="6000" b="1" dirty="0">
                <a:ea typeface="Calibri" panose="020F0502020204030204" pitchFamily="34" charset="0"/>
                <a:cs typeface="Calibri" panose="020F0502020204030204" pitchFamily="34" charset="0"/>
              </a:rPr>
            </a:br>
            <a:r>
              <a:rPr lang="en-US" sz="6000" b="1" dirty="0">
                <a:ea typeface="Calibri" panose="020F0502020204030204" pitchFamily="34" charset="0"/>
                <a:cs typeface="Calibri" panose="020F0502020204030204" pitchFamily="34" charset="0"/>
              </a:rPr>
              <a:t>to Emmaus</a:t>
            </a:r>
          </a:p>
        </p:txBody>
      </p:sp>
      <p:sp>
        <p:nvSpPr>
          <p:cNvPr id="3" name="Subtitle 2"/>
          <p:cNvSpPr>
            <a:spLocks noGrp="1"/>
          </p:cNvSpPr>
          <p:nvPr>
            <p:ph type="subTitle" idx="1"/>
          </p:nvPr>
        </p:nvSpPr>
        <p:spPr>
          <a:xfrm>
            <a:off x="838200" y="2340428"/>
            <a:ext cx="2876550" cy="523220"/>
          </a:xfrm>
        </p:spPr>
        <p:txBody>
          <a:bodyPr wrap="square">
            <a:spAutoFit/>
          </a:bodyPr>
          <a:lstStyle/>
          <a:p>
            <a:pPr algn="l"/>
            <a:r>
              <a:rPr lang="en-US" sz="2800" b="1" dirty="0">
                <a:solidFill>
                  <a:schemeClr val="tx1"/>
                </a:solidFill>
                <a:ea typeface="Calibri" panose="020F0502020204030204" pitchFamily="34" charset="0"/>
                <a:cs typeface="Calibri" panose="020F0502020204030204" pitchFamily="34" charset="0"/>
              </a:rPr>
              <a:t>Luke 24:13-35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5"/>
          <p:cNvSpPr txBox="1">
            <a:spLocks noChangeArrowheads="1"/>
          </p:cNvSpPr>
          <p:nvPr/>
        </p:nvSpPr>
        <p:spPr bwMode="auto">
          <a:xfrm>
            <a:off x="135103" y="1107667"/>
            <a:ext cx="178674" cy="443247"/>
          </a:xfrm>
          <a:prstGeom prst="rect">
            <a:avLst/>
          </a:prstGeom>
          <a:noFill/>
          <a:ln w="9525">
            <a:noFill/>
            <a:miter lim="800000"/>
            <a:headEnd/>
            <a:tailEnd/>
          </a:ln>
        </p:spPr>
        <p:txBody>
          <a:bodyPr wrap="none" lIns="88441" tIns="44220" rIns="88441" bIns="4422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300" b="0" i="1" u="none" strike="noStrike" kern="1200" cap="none" spc="0" normalizeH="0" baseline="0" noProof="0" dirty="0">
              <a:ln>
                <a:noFill/>
              </a:ln>
              <a:solidFill>
                <a:srgbClr val="000099"/>
              </a:solidFill>
              <a:effectLst/>
              <a:uLnTx/>
              <a:uFillTx/>
              <a:latin typeface="Arial"/>
              <a:ea typeface="+mn-ea"/>
              <a:cs typeface="+mn-cs"/>
            </a:endParaRPr>
          </a:p>
        </p:txBody>
      </p:sp>
      <p:sp>
        <p:nvSpPr>
          <p:cNvPr id="347158" name="Rectangle 22"/>
          <p:cNvSpPr>
            <a:spLocks noGrp="1" noChangeArrowheads="1"/>
          </p:cNvSpPr>
          <p:nvPr>
            <p:ph type="body" idx="1"/>
          </p:nvPr>
        </p:nvSpPr>
        <p:spPr>
          <a:xfrm>
            <a:off x="457200" y="1371600"/>
            <a:ext cx="8400198" cy="4031873"/>
          </a:xfrm>
        </p:spPr>
        <p:txBody>
          <a:bodyPr wrap="square" anchor="t" anchorCtr="0">
            <a:spAutoFit/>
          </a:bodyPr>
          <a:lstStyle/>
          <a:p>
            <a:pPr marL="0" indent="0">
              <a:spcBef>
                <a:spcPts val="0"/>
              </a:spcBef>
              <a:spcAft>
                <a:spcPts val="0"/>
              </a:spcAft>
              <a:buClr>
                <a:schemeClr val="bg1"/>
              </a:buClr>
              <a:buSzPct val="100000"/>
              <a:buNone/>
            </a:pPr>
            <a:r>
              <a:rPr lang="en-US" sz="3200" b="1" dirty="0">
                <a:solidFill>
                  <a:schemeClr val="tx1"/>
                </a:solidFill>
                <a:cs typeface="Arial" panose="020B0604020202020204" pitchFamily="34" charset="0"/>
              </a:rPr>
              <a:t>Hear the Word of God</a:t>
            </a:r>
          </a:p>
          <a:p>
            <a:pPr lvl="1">
              <a:spcBef>
                <a:spcPts val="0"/>
              </a:spcBef>
              <a:spcAft>
                <a:spcPts val="0"/>
              </a:spcAft>
              <a:buClr>
                <a:schemeClr val="tx1"/>
              </a:buClr>
              <a:buSzPct val="100000"/>
              <a:buFont typeface="Arial" panose="020B0604020202020204" pitchFamily="34" charset="0"/>
              <a:buChar char="•"/>
            </a:pPr>
            <a:r>
              <a:rPr lang="en-US" sz="3200" dirty="0">
                <a:solidFill>
                  <a:schemeClr val="tx1"/>
                </a:solidFill>
                <a:cs typeface="Arial" panose="020B0604020202020204" pitchFamily="34" charset="0"/>
              </a:rPr>
              <a:t>James 1:21 – “… receive with meekness the implanted word, which is able to save your souls.”</a:t>
            </a:r>
          </a:p>
          <a:p>
            <a:pPr lvl="1">
              <a:spcBef>
                <a:spcPts val="0"/>
              </a:spcBef>
              <a:spcAft>
                <a:spcPts val="0"/>
              </a:spcAft>
              <a:buClr>
                <a:schemeClr val="bg1"/>
              </a:buClr>
              <a:buSzPct val="100000"/>
              <a:buFont typeface="Arial" panose="020B0604020202020204" pitchFamily="34" charset="0"/>
              <a:buChar char="•"/>
            </a:pPr>
            <a:endParaRPr lang="en-US" sz="3200" dirty="0">
              <a:solidFill>
                <a:schemeClr val="tx1"/>
              </a:solidFill>
              <a:cs typeface="Arial" panose="020B0604020202020204" pitchFamily="34" charset="0"/>
            </a:endParaRPr>
          </a:p>
          <a:p>
            <a:pPr marL="0" indent="0">
              <a:spcBef>
                <a:spcPts val="0"/>
              </a:spcBef>
              <a:spcAft>
                <a:spcPts val="0"/>
              </a:spcAft>
              <a:buClr>
                <a:schemeClr val="bg1"/>
              </a:buClr>
              <a:buSzPct val="100000"/>
              <a:buNone/>
            </a:pPr>
            <a:r>
              <a:rPr lang="en-US" sz="3200" b="1" dirty="0">
                <a:solidFill>
                  <a:schemeClr val="tx1"/>
                </a:solidFill>
                <a:cs typeface="Arial" panose="020B0604020202020204" pitchFamily="34" charset="0"/>
              </a:rPr>
              <a:t>Believe the Gospel message about Jesus</a:t>
            </a:r>
          </a:p>
          <a:p>
            <a:pPr lvl="1">
              <a:spcBef>
                <a:spcPts val="0"/>
              </a:spcBef>
              <a:spcAft>
                <a:spcPts val="0"/>
              </a:spcAft>
              <a:buClr>
                <a:schemeClr val="tx1"/>
              </a:buClr>
              <a:buSzPct val="100000"/>
              <a:buFont typeface="Arial" panose="020B0604020202020204" pitchFamily="34" charset="0"/>
              <a:buChar char="•"/>
            </a:pPr>
            <a:r>
              <a:rPr lang="en-US" sz="3200" dirty="0">
                <a:solidFill>
                  <a:schemeClr val="tx1"/>
                </a:solidFill>
                <a:cs typeface="Arial" panose="020B0604020202020204" pitchFamily="34" charset="0"/>
              </a:rPr>
              <a:t>I John 3:23-24 – “… that we believe in the name of his Son Jesus Christ …”</a:t>
            </a:r>
          </a:p>
        </p:txBody>
      </p:sp>
      <p:sp>
        <p:nvSpPr>
          <p:cNvPr id="5" name="Title 1">
            <a:extLst>
              <a:ext uri="{FF2B5EF4-FFF2-40B4-BE49-F238E27FC236}">
                <a16:creationId xmlns:a16="http://schemas.microsoft.com/office/drawing/2014/main" id="{93ABFC2C-D74C-9CF2-9948-CD222B6C200C}"/>
              </a:ext>
            </a:extLst>
          </p:cNvPr>
          <p:cNvSpPr>
            <a:spLocks noGrp="1"/>
          </p:cNvSpPr>
          <p:nvPr>
            <p:ph type="title"/>
          </p:nvPr>
        </p:nvSpPr>
        <p:spPr>
          <a:xfrm>
            <a:off x="457200" y="391028"/>
            <a:ext cx="7019365" cy="923330"/>
          </a:xfrm>
        </p:spPr>
        <p:txBody>
          <a:bodyPr wrap="square">
            <a:spAutoFit/>
          </a:bodyPr>
          <a:lstStyle/>
          <a:p>
            <a:pPr algn="l"/>
            <a:r>
              <a:rPr lang="en-US" sz="5400" b="1" cap="none" dirty="0">
                <a:solidFill>
                  <a:schemeClr val="tx1"/>
                </a:solidFill>
              </a:rPr>
              <a:t>Obeying The Gospel</a:t>
            </a:r>
          </a:p>
        </p:txBody>
      </p:sp>
    </p:spTree>
    <p:extLst>
      <p:ext uri="{BB962C8B-B14F-4D97-AF65-F5344CB8AC3E}">
        <p14:creationId xmlns:p14="http://schemas.microsoft.com/office/powerpoint/2010/main" val="170333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715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715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715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715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58"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5"/>
          <p:cNvSpPr txBox="1">
            <a:spLocks noChangeArrowheads="1"/>
          </p:cNvSpPr>
          <p:nvPr/>
        </p:nvSpPr>
        <p:spPr bwMode="auto">
          <a:xfrm>
            <a:off x="135103" y="1107667"/>
            <a:ext cx="178674" cy="443247"/>
          </a:xfrm>
          <a:prstGeom prst="rect">
            <a:avLst/>
          </a:prstGeom>
          <a:noFill/>
          <a:ln w="9525">
            <a:noFill/>
            <a:miter lim="800000"/>
            <a:headEnd/>
            <a:tailEnd/>
          </a:ln>
        </p:spPr>
        <p:txBody>
          <a:bodyPr wrap="none" lIns="88441" tIns="44220" rIns="88441" bIns="4422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300" b="0" i="1" u="none" strike="noStrike" kern="1200" cap="none" spc="0" normalizeH="0" baseline="0" noProof="0" dirty="0">
              <a:ln>
                <a:noFill/>
              </a:ln>
              <a:solidFill>
                <a:srgbClr val="000099"/>
              </a:solidFill>
              <a:effectLst/>
              <a:uLnTx/>
              <a:uFillTx/>
              <a:latin typeface="Arial"/>
              <a:ea typeface="+mn-ea"/>
              <a:cs typeface="+mn-cs"/>
            </a:endParaRPr>
          </a:p>
        </p:txBody>
      </p:sp>
      <p:sp>
        <p:nvSpPr>
          <p:cNvPr id="347158" name="Rectangle 22"/>
          <p:cNvSpPr>
            <a:spLocks noGrp="1" noChangeArrowheads="1"/>
          </p:cNvSpPr>
          <p:nvPr>
            <p:ph type="body" idx="1"/>
          </p:nvPr>
        </p:nvSpPr>
        <p:spPr>
          <a:xfrm>
            <a:off x="457200" y="1371600"/>
            <a:ext cx="8229600" cy="3933384"/>
          </a:xfrm>
        </p:spPr>
        <p:txBody>
          <a:bodyPr wrap="square">
            <a:spAutoFit/>
          </a:bodyPr>
          <a:lstStyle/>
          <a:p>
            <a:pPr marL="0" indent="0">
              <a:spcBef>
                <a:spcPts val="0"/>
              </a:spcBef>
              <a:buClr>
                <a:schemeClr val="bg1"/>
              </a:buClr>
              <a:buSzPct val="100000"/>
              <a:buNone/>
            </a:pPr>
            <a:r>
              <a:rPr lang="en-US" sz="3200" b="1" dirty="0">
                <a:solidFill>
                  <a:schemeClr val="tx1"/>
                </a:solidFill>
                <a:cs typeface="Arial" panose="020B0604020202020204" pitchFamily="34" charset="0"/>
              </a:rPr>
              <a:t>Repent of your sins</a:t>
            </a:r>
          </a:p>
          <a:p>
            <a:pPr lvl="1">
              <a:spcBef>
                <a:spcPts val="0"/>
              </a:spcBef>
              <a:buClr>
                <a:schemeClr val="tx1"/>
              </a:buClr>
              <a:buSzPct val="100000"/>
              <a:buFont typeface="Arial" panose="020B0604020202020204" pitchFamily="34" charset="0"/>
              <a:buChar char="•"/>
            </a:pPr>
            <a:r>
              <a:rPr lang="en-US" sz="3200" dirty="0">
                <a:solidFill>
                  <a:schemeClr val="tx1"/>
                </a:solidFill>
                <a:cs typeface="Arial" panose="020B0604020202020204" pitchFamily="34" charset="0"/>
              </a:rPr>
              <a:t>Acts 3:19 – “Repent therefore, and turn again, that your sins may be blotted out”</a:t>
            </a:r>
          </a:p>
          <a:p>
            <a:pPr>
              <a:spcBef>
                <a:spcPts val="0"/>
              </a:spcBef>
              <a:buClr>
                <a:schemeClr val="bg1"/>
              </a:buClr>
              <a:buSzPct val="100000"/>
              <a:buFont typeface="Arial" panose="020B0604020202020204" pitchFamily="34" charset="0"/>
              <a:buChar char="•"/>
            </a:pPr>
            <a:endParaRPr lang="en-US" sz="3200" b="1" dirty="0">
              <a:solidFill>
                <a:schemeClr val="tx1"/>
              </a:solidFill>
              <a:cs typeface="Arial" panose="020B0604020202020204" pitchFamily="34" charset="0"/>
            </a:endParaRPr>
          </a:p>
          <a:p>
            <a:pPr marL="0" indent="0">
              <a:spcBef>
                <a:spcPts val="0"/>
              </a:spcBef>
              <a:buClr>
                <a:schemeClr val="bg1"/>
              </a:buClr>
              <a:buSzPct val="100000"/>
              <a:buNone/>
            </a:pPr>
            <a:r>
              <a:rPr lang="en-US" sz="3200" b="1" dirty="0">
                <a:solidFill>
                  <a:schemeClr val="tx1"/>
                </a:solidFill>
                <a:cs typeface="Arial" panose="020B0604020202020204" pitchFamily="34" charset="0"/>
              </a:rPr>
              <a:t>Confess that Jesus is the Son of God</a:t>
            </a:r>
          </a:p>
          <a:p>
            <a:pPr lvl="1">
              <a:lnSpc>
                <a:spcPct val="90000"/>
              </a:lnSpc>
              <a:spcBef>
                <a:spcPts val="0"/>
              </a:spcBef>
              <a:buClr>
                <a:schemeClr val="tx1"/>
              </a:buClr>
              <a:buSzPct val="100000"/>
              <a:buFont typeface="Arial" panose="020B0604020202020204" pitchFamily="34" charset="0"/>
              <a:buChar char="•"/>
            </a:pPr>
            <a:r>
              <a:rPr lang="en-US" sz="3200" dirty="0">
                <a:solidFill>
                  <a:schemeClr val="tx1"/>
                </a:solidFill>
                <a:cs typeface="Arial" panose="020B0604020202020204" pitchFamily="34" charset="0"/>
              </a:rPr>
              <a:t>Romans 10:9-10 – “… with the mouth one confesses and is saved”</a:t>
            </a:r>
          </a:p>
        </p:txBody>
      </p:sp>
      <p:sp>
        <p:nvSpPr>
          <p:cNvPr id="5" name="Title 1">
            <a:extLst>
              <a:ext uri="{FF2B5EF4-FFF2-40B4-BE49-F238E27FC236}">
                <a16:creationId xmlns:a16="http://schemas.microsoft.com/office/drawing/2014/main" id="{7230796B-917C-6E4A-E02F-BD880AC0C628}"/>
              </a:ext>
            </a:extLst>
          </p:cNvPr>
          <p:cNvSpPr>
            <a:spLocks noGrp="1"/>
          </p:cNvSpPr>
          <p:nvPr>
            <p:ph type="title"/>
          </p:nvPr>
        </p:nvSpPr>
        <p:spPr>
          <a:xfrm>
            <a:off x="457200" y="391028"/>
            <a:ext cx="6979024" cy="923330"/>
          </a:xfrm>
        </p:spPr>
        <p:txBody>
          <a:bodyPr wrap="square">
            <a:spAutoFit/>
          </a:bodyPr>
          <a:lstStyle/>
          <a:p>
            <a:pPr algn="l"/>
            <a:r>
              <a:rPr lang="en-US" sz="5400" b="1" cap="none" dirty="0">
                <a:solidFill>
                  <a:schemeClr val="tx1"/>
                </a:solidFill>
              </a:rPr>
              <a:t>Obeying The Gospel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4715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715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715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715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58"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0BCEB-E1D9-6F25-E3B2-57EFD099543E}"/>
            </a:ext>
          </a:extLst>
        </p:cNvPr>
        <p:cNvGrpSpPr/>
        <p:nvPr/>
      </p:nvGrpSpPr>
      <p:grpSpPr>
        <a:xfrm>
          <a:off x="0" y="0"/>
          <a:ext cx="0" cy="0"/>
          <a:chOff x="0" y="0"/>
          <a:chExt cx="0" cy="0"/>
        </a:xfrm>
      </p:grpSpPr>
      <p:sp>
        <p:nvSpPr>
          <p:cNvPr id="11266" name="Text Box 5">
            <a:extLst>
              <a:ext uri="{FF2B5EF4-FFF2-40B4-BE49-F238E27FC236}">
                <a16:creationId xmlns:a16="http://schemas.microsoft.com/office/drawing/2014/main" id="{99973782-D4DF-71D9-1C5E-384371641B29}"/>
              </a:ext>
            </a:extLst>
          </p:cNvPr>
          <p:cNvSpPr txBox="1">
            <a:spLocks noChangeArrowheads="1"/>
          </p:cNvSpPr>
          <p:nvPr/>
        </p:nvSpPr>
        <p:spPr bwMode="auto">
          <a:xfrm>
            <a:off x="135103" y="1107667"/>
            <a:ext cx="178674" cy="443247"/>
          </a:xfrm>
          <a:prstGeom prst="rect">
            <a:avLst/>
          </a:prstGeom>
          <a:noFill/>
          <a:ln w="9525">
            <a:noFill/>
            <a:miter lim="800000"/>
            <a:headEnd/>
            <a:tailEnd/>
          </a:ln>
        </p:spPr>
        <p:txBody>
          <a:bodyPr wrap="none" lIns="88441" tIns="44220" rIns="88441" bIns="4422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300" b="0" i="1" u="none" strike="noStrike" kern="1200" cap="none" spc="0" normalizeH="0" baseline="0" noProof="0" dirty="0">
              <a:ln>
                <a:noFill/>
              </a:ln>
              <a:solidFill>
                <a:srgbClr val="000099"/>
              </a:solidFill>
              <a:effectLst/>
              <a:uLnTx/>
              <a:uFillTx/>
              <a:latin typeface="Arial"/>
              <a:ea typeface="+mn-ea"/>
              <a:cs typeface="+mn-cs"/>
            </a:endParaRPr>
          </a:p>
        </p:txBody>
      </p:sp>
      <p:sp>
        <p:nvSpPr>
          <p:cNvPr id="347158" name="Rectangle 22">
            <a:extLst>
              <a:ext uri="{FF2B5EF4-FFF2-40B4-BE49-F238E27FC236}">
                <a16:creationId xmlns:a16="http://schemas.microsoft.com/office/drawing/2014/main" id="{ADD0C020-66B2-EF30-4C08-A47914CB231C}"/>
              </a:ext>
            </a:extLst>
          </p:cNvPr>
          <p:cNvSpPr>
            <a:spLocks noGrp="1" noChangeArrowheads="1"/>
          </p:cNvSpPr>
          <p:nvPr>
            <p:ph type="body" idx="1"/>
          </p:nvPr>
        </p:nvSpPr>
        <p:spPr>
          <a:xfrm>
            <a:off x="457200" y="1371600"/>
            <a:ext cx="8133008" cy="4031873"/>
          </a:xfrm>
        </p:spPr>
        <p:txBody>
          <a:bodyPr wrap="square">
            <a:spAutoFit/>
          </a:bodyPr>
          <a:lstStyle/>
          <a:p>
            <a:pPr marL="0" indent="0">
              <a:lnSpc>
                <a:spcPct val="100000"/>
              </a:lnSpc>
              <a:spcBef>
                <a:spcPts val="0"/>
              </a:spcBef>
              <a:buClrTx/>
              <a:buSzPct val="100000"/>
              <a:buNone/>
            </a:pPr>
            <a:r>
              <a:rPr lang="en-US" sz="3200" b="1" dirty="0">
                <a:solidFill>
                  <a:schemeClr val="tx1"/>
                </a:solidFill>
                <a:cs typeface="Arial" panose="020B0604020202020204" pitchFamily="34" charset="0"/>
              </a:rPr>
              <a:t>Be immersed in water</a:t>
            </a:r>
          </a:p>
          <a:p>
            <a:pPr lvl="1">
              <a:lnSpc>
                <a:spcPct val="100000"/>
              </a:lnSpc>
              <a:spcBef>
                <a:spcPts val="0"/>
              </a:spcBef>
              <a:buClrTx/>
              <a:buSzPct val="100000"/>
              <a:buFont typeface="Arial" panose="020B0604020202020204" pitchFamily="34" charset="0"/>
              <a:buChar char="•"/>
            </a:pPr>
            <a:r>
              <a:rPr lang="en-US" sz="3200" dirty="0">
                <a:solidFill>
                  <a:schemeClr val="tx1"/>
                </a:solidFill>
                <a:cs typeface="Arial" panose="020B0604020202020204" pitchFamily="34" charset="0"/>
              </a:rPr>
              <a:t> Acts 2:38 – “Repent and be baptized every one of you …”</a:t>
            </a:r>
          </a:p>
          <a:p>
            <a:pPr lvl="1">
              <a:lnSpc>
                <a:spcPct val="100000"/>
              </a:lnSpc>
              <a:spcBef>
                <a:spcPts val="0"/>
              </a:spcBef>
              <a:buClrTx/>
              <a:buSzPct val="100000"/>
              <a:buFont typeface="Arial" panose="020B0604020202020204" pitchFamily="34" charset="0"/>
              <a:buChar char="•"/>
            </a:pPr>
            <a:endParaRPr lang="en-US" sz="3200" dirty="0">
              <a:solidFill>
                <a:schemeClr val="tx1"/>
              </a:solidFill>
              <a:cs typeface="Arial" panose="020B0604020202020204" pitchFamily="34" charset="0"/>
            </a:endParaRPr>
          </a:p>
          <a:p>
            <a:pPr marL="0" indent="0">
              <a:lnSpc>
                <a:spcPct val="100000"/>
              </a:lnSpc>
              <a:spcBef>
                <a:spcPts val="0"/>
              </a:spcBef>
              <a:buClrTx/>
              <a:buSzPct val="100000"/>
              <a:buNone/>
            </a:pPr>
            <a:r>
              <a:rPr lang="en-US" sz="3200" b="1" dirty="0">
                <a:solidFill>
                  <a:schemeClr val="tx1"/>
                </a:solidFill>
                <a:cs typeface="Arial" panose="020B0604020202020204" pitchFamily="34" charset="0"/>
              </a:rPr>
              <a:t>Remain faithful</a:t>
            </a:r>
          </a:p>
          <a:p>
            <a:pPr lvl="1">
              <a:spcBef>
                <a:spcPts val="0"/>
              </a:spcBef>
              <a:buClrTx/>
              <a:buSzPct val="100000"/>
              <a:buFont typeface="Arial" panose="020B0604020202020204" pitchFamily="34" charset="0"/>
              <a:buChar char="•"/>
            </a:pPr>
            <a:r>
              <a:rPr lang="en-US" sz="3200" dirty="0">
                <a:solidFill>
                  <a:schemeClr val="tx1"/>
                </a:solidFill>
                <a:cs typeface="Arial" panose="020B0604020202020204" pitchFamily="34" charset="0"/>
              </a:rPr>
              <a:t>I Corinthians 15:1-2 – “if you hold fast to the word I preached to you – unless you believed in vain”</a:t>
            </a:r>
          </a:p>
        </p:txBody>
      </p:sp>
      <p:sp>
        <p:nvSpPr>
          <p:cNvPr id="5" name="Title 1">
            <a:extLst>
              <a:ext uri="{FF2B5EF4-FFF2-40B4-BE49-F238E27FC236}">
                <a16:creationId xmlns:a16="http://schemas.microsoft.com/office/drawing/2014/main" id="{08A82332-F5C3-AC32-B4F6-B6E4BDF5FF5C}"/>
              </a:ext>
            </a:extLst>
          </p:cNvPr>
          <p:cNvSpPr>
            <a:spLocks noGrp="1"/>
          </p:cNvSpPr>
          <p:nvPr>
            <p:ph type="title"/>
          </p:nvPr>
        </p:nvSpPr>
        <p:spPr>
          <a:xfrm>
            <a:off x="457200" y="391028"/>
            <a:ext cx="7005918" cy="923330"/>
          </a:xfrm>
        </p:spPr>
        <p:txBody>
          <a:bodyPr wrap="square">
            <a:spAutoFit/>
          </a:bodyPr>
          <a:lstStyle/>
          <a:p>
            <a:pPr algn="l"/>
            <a:r>
              <a:rPr lang="en-US" sz="5400" b="1" cap="none" dirty="0">
                <a:solidFill>
                  <a:schemeClr val="tx1"/>
                </a:solidFill>
              </a:rPr>
              <a:t>Obeying The Gospel</a:t>
            </a:r>
          </a:p>
        </p:txBody>
      </p:sp>
    </p:spTree>
    <p:extLst>
      <p:ext uri="{BB962C8B-B14F-4D97-AF65-F5344CB8AC3E}">
        <p14:creationId xmlns:p14="http://schemas.microsoft.com/office/powerpoint/2010/main" val="402098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4715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715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715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715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58"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FC3AC-90DE-AC5A-4031-E5E4939EA9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65D325-1235-3735-8838-26B4F2C48B71}"/>
              </a:ext>
            </a:extLst>
          </p:cNvPr>
          <p:cNvSpPr>
            <a:spLocks noGrp="1"/>
          </p:cNvSpPr>
          <p:nvPr>
            <p:ph type="title"/>
          </p:nvPr>
        </p:nvSpPr>
        <p:spPr>
          <a:xfrm>
            <a:off x="182880" y="685800"/>
            <a:ext cx="8925999" cy="715581"/>
          </a:xfrm>
        </p:spPr>
        <p:txBody>
          <a:bodyPr wrap="square" anchor="t" anchorCtr="0">
            <a:spAutoFit/>
          </a:bodyPr>
          <a:lstStyle/>
          <a:p>
            <a:r>
              <a:rPr lang="en-US" sz="4000" b="1" dirty="0">
                <a:ea typeface="DejaVu Serif Condensed" pitchFamily="18" charset="0"/>
              </a:rPr>
              <a:t>The Day of Christ’s Resurrection</a:t>
            </a:r>
          </a:p>
        </p:txBody>
      </p:sp>
      <p:sp>
        <p:nvSpPr>
          <p:cNvPr id="3" name="Content Placeholder 2">
            <a:extLst>
              <a:ext uri="{FF2B5EF4-FFF2-40B4-BE49-F238E27FC236}">
                <a16:creationId xmlns:a16="http://schemas.microsoft.com/office/drawing/2014/main" id="{FFACBDD8-BD3D-A90D-0E72-C82A8792E94F}"/>
              </a:ext>
            </a:extLst>
          </p:cNvPr>
          <p:cNvSpPr>
            <a:spLocks noGrp="1"/>
          </p:cNvSpPr>
          <p:nvPr>
            <p:ph idx="1"/>
          </p:nvPr>
        </p:nvSpPr>
        <p:spPr>
          <a:xfrm>
            <a:off x="457200" y="1371600"/>
            <a:ext cx="8540496" cy="5268109"/>
          </a:xfrm>
        </p:spPr>
        <p:txBody>
          <a:bodyPr wrap="square" anchor="t" anchorCtr="0">
            <a:spAutoFit/>
          </a:bodyPr>
          <a:lstStyle/>
          <a:p>
            <a:pPr>
              <a:spcBef>
                <a:spcPts val="0"/>
              </a:spcBef>
              <a:spcAft>
                <a:spcPts val="200"/>
              </a:spcAft>
            </a:pPr>
            <a:r>
              <a:rPr lang="en-US" sz="2800" dirty="0">
                <a:solidFill>
                  <a:schemeClr val="tx1"/>
                </a:solidFill>
                <a:ea typeface="DejaVu Serif Condensed" pitchFamily="18" charset="0"/>
              </a:rPr>
              <a:t>Day of wonder, doubt, dejection, bewilderment, anticipation, joy, and great emotion</a:t>
            </a:r>
          </a:p>
          <a:p>
            <a:pPr lvl="1">
              <a:spcBef>
                <a:spcPts val="0"/>
              </a:spcBef>
              <a:spcAft>
                <a:spcPts val="200"/>
              </a:spcAft>
            </a:pPr>
            <a:r>
              <a:rPr lang="en-US" sz="2800" dirty="0">
                <a:solidFill>
                  <a:schemeClr val="tx1"/>
                </a:solidFill>
                <a:ea typeface="DejaVu Serif Condensed" pitchFamily="18" charset="0"/>
              </a:rPr>
              <a:t>Jesus appeared to two disciples and gave them multiple reasons to believe in Him</a:t>
            </a:r>
          </a:p>
          <a:p>
            <a:pPr>
              <a:spcBef>
                <a:spcPts val="0"/>
              </a:spcBef>
              <a:spcAft>
                <a:spcPts val="200"/>
              </a:spcAft>
            </a:pPr>
            <a:r>
              <a:rPr lang="en-US" sz="2800" dirty="0">
                <a:solidFill>
                  <a:schemeClr val="tx1"/>
                </a:solidFill>
                <a:ea typeface="DejaVu Serif Condensed" pitchFamily="18" charset="0"/>
              </a:rPr>
              <a:t>Are we walking with Jesus on the road … to heaven?</a:t>
            </a:r>
          </a:p>
          <a:p>
            <a:pPr lvl="1">
              <a:spcBef>
                <a:spcPts val="0"/>
              </a:spcBef>
              <a:spcAft>
                <a:spcPts val="200"/>
              </a:spcAft>
            </a:pPr>
            <a:r>
              <a:rPr lang="en-US" sz="2800" dirty="0">
                <a:solidFill>
                  <a:schemeClr val="tx1"/>
                </a:solidFill>
                <a:ea typeface="DejaVu Serif Condensed" pitchFamily="18" charset="0"/>
              </a:rPr>
              <a:t>Do we “see” Jesus?</a:t>
            </a:r>
          </a:p>
          <a:p>
            <a:pPr lvl="2">
              <a:spcBef>
                <a:spcPts val="0"/>
              </a:spcBef>
              <a:spcAft>
                <a:spcPts val="200"/>
              </a:spcAft>
            </a:pPr>
            <a:r>
              <a:rPr lang="en-US" sz="2600" dirty="0">
                <a:solidFill>
                  <a:schemeClr val="tx1"/>
                </a:solidFill>
                <a:ea typeface="DejaVu Serif Condensed" pitchFamily="18" charset="0"/>
              </a:rPr>
              <a:t>Hebrews 2:9 – “… we see him … crowned with glory and honor …”</a:t>
            </a:r>
          </a:p>
          <a:p>
            <a:pPr lvl="2">
              <a:spcBef>
                <a:spcPts val="0"/>
              </a:spcBef>
              <a:spcAft>
                <a:spcPts val="200"/>
              </a:spcAft>
            </a:pPr>
            <a:r>
              <a:rPr lang="en-US" sz="2600" dirty="0">
                <a:solidFill>
                  <a:schemeClr val="tx1"/>
                </a:solidFill>
                <a:ea typeface="DejaVu Serif Condensed" pitchFamily="18" charset="0"/>
              </a:rPr>
              <a:t>Hebrews 12:2 – “looking to Jesus, the founder and perfecter of our faith”</a:t>
            </a:r>
          </a:p>
        </p:txBody>
      </p:sp>
    </p:spTree>
    <p:extLst>
      <p:ext uri="{BB962C8B-B14F-4D97-AF65-F5344CB8AC3E}">
        <p14:creationId xmlns:p14="http://schemas.microsoft.com/office/powerpoint/2010/main" val="2982243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372350" cy="1323439"/>
          </a:xfrm>
        </p:spPr>
        <p:txBody>
          <a:bodyPr anchor="t" anchorCtr="0">
            <a:spAutoFit/>
          </a:bodyPr>
          <a:lstStyle/>
          <a:p>
            <a:pPr algn="l"/>
            <a:r>
              <a:rPr lang="en-US" sz="4000" b="1" dirty="0">
                <a:ea typeface="DejaVu Serif Condensed" pitchFamily="18" charset="0"/>
              </a:rPr>
              <a:t>The Road to Emmaus: </a:t>
            </a:r>
            <a:br>
              <a:rPr lang="en-US" sz="4000" b="1" dirty="0">
                <a:ea typeface="DejaVu Serif Condensed" pitchFamily="18" charset="0"/>
              </a:rPr>
            </a:br>
            <a:r>
              <a:rPr lang="en-US" sz="4000" b="1" i="1" dirty="0">
                <a:ea typeface="DejaVu Serif Condensed" pitchFamily="18" charset="0"/>
              </a:rPr>
              <a:t>A Road of Doubt</a:t>
            </a:r>
          </a:p>
        </p:txBody>
      </p:sp>
      <p:sp>
        <p:nvSpPr>
          <p:cNvPr id="15" name="Content Placeholder 14"/>
          <p:cNvSpPr>
            <a:spLocks noGrp="1"/>
          </p:cNvSpPr>
          <p:nvPr>
            <p:ph idx="1"/>
          </p:nvPr>
        </p:nvSpPr>
        <p:spPr>
          <a:xfrm>
            <a:off x="457200" y="1828800"/>
            <a:ext cx="8381999" cy="4308872"/>
          </a:xfrm>
        </p:spPr>
        <p:txBody>
          <a:bodyPr wrap="square" anchor="t" anchorCtr="0">
            <a:spAutoFit/>
          </a:bodyPr>
          <a:lstStyle/>
          <a:p>
            <a:pPr>
              <a:spcBef>
                <a:spcPts val="900"/>
              </a:spcBef>
            </a:pPr>
            <a:r>
              <a:rPr lang="en-US" sz="2800" dirty="0">
                <a:solidFill>
                  <a:schemeClr val="tx1"/>
                </a:solidFill>
                <a:ea typeface="DejaVu Serif Condensed" pitchFamily="18" charset="0"/>
              </a:rPr>
              <a:t>Their expectations had not materialized (see verses 21, 25-27)</a:t>
            </a:r>
          </a:p>
          <a:p>
            <a:pPr>
              <a:spcBef>
                <a:spcPts val="900"/>
              </a:spcBef>
            </a:pPr>
            <a:r>
              <a:rPr lang="en-US" sz="2800" dirty="0">
                <a:solidFill>
                  <a:schemeClr val="tx1"/>
                </a:solidFill>
                <a:ea typeface="DejaVu Serif Condensed" pitchFamily="18" charset="0"/>
              </a:rPr>
              <a:t>We also can doubt and lose faith</a:t>
            </a:r>
          </a:p>
          <a:p>
            <a:pPr lvl="1">
              <a:spcBef>
                <a:spcPts val="900"/>
              </a:spcBef>
            </a:pPr>
            <a:r>
              <a:rPr lang="en-US" sz="2800" dirty="0">
                <a:solidFill>
                  <a:schemeClr val="tx1"/>
                </a:solidFill>
                <a:ea typeface="DejaVu Serif Condensed" pitchFamily="18" charset="0"/>
              </a:rPr>
              <a:t>Hebrews 6:9-12 – “… not so unjust as to overlook your work …”</a:t>
            </a:r>
          </a:p>
          <a:p>
            <a:pPr lvl="1">
              <a:spcBef>
                <a:spcPts val="900"/>
              </a:spcBef>
            </a:pPr>
            <a:r>
              <a:rPr lang="en-US" sz="2800" dirty="0">
                <a:solidFill>
                  <a:schemeClr val="tx1"/>
                </a:solidFill>
                <a:ea typeface="DejaVu Serif Condensed" pitchFamily="18" charset="0"/>
              </a:rPr>
              <a:t>Hebrews 4:11 – “… fall by the same sort of disobedience”</a:t>
            </a:r>
          </a:p>
          <a:p>
            <a:pPr lvl="1">
              <a:spcBef>
                <a:spcPts val="900"/>
              </a:spcBef>
            </a:pPr>
            <a:r>
              <a:rPr lang="en-US" sz="2800" dirty="0">
                <a:solidFill>
                  <a:schemeClr val="tx1"/>
                </a:solidFill>
                <a:ea typeface="DejaVu Serif Condensed" pitchFamily="18" charset="0"/>
              </a:rPr>
              <a:t>Revelation 14:13 – “… rest from their labors”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4B73E-1B3C-7E08-CE63-4D4F82564A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E05616-206D-6F4B-5786-7BC453755CE0}"/>
              </a:ext>
            </a:extLst>
          </p:cNvPr>
          <p:cNvSpPr>
            <a:spLocks noGrp="1"/>
          </p:cNvSpPr>
          <p:nvPr>
            <p:ph type="title"/>
          </p:nvPr>
        </p:nvSpPr>
        <p:spPr>
          <a:xfrm>
            <a:off x="457200" y="457200"/>
            <a:ext cx="7372350" cy="1323439"/>
          </a:xfrm>
        </p:spPr>
        <p:txBody>
          <a:bodyPr anchor="t" anchorCtr="0">
            <a:spAutoFit/>
          </a:bodyPr>
          <a:lstStyle/>
          <a:p>
            <a:pPr algn="l"/>
            <a:r>
              <a:rPr lang="en-US" sz="4000" b="1" dirty="0">
                <a:ea typeface="DejaVu Serif Condensed" pitchFamily="18" charset="0"/>
              </a:rPr>
              <a:t>The Road to Emmaus: </a:t>
            </a:r>
            <a:br>
              <a:rPr lang="en-US" sz="4000" b="1" dirty="0">
                <a:ea typeface="DejaVu Serif Condensed" pitchFamily="18" charset="0"/>
              </a:rPr>
            </a:br>
            <a:r>
              <a:rPr lang="en-US" sz="4000" b="1" i="1" dirty="0">
                <a:ea typeface="DejaVu Serif Condensed" pitchFamily="18" charset="0"/>
              </a:rPr>
              <a:t>A Road of Doubt</a:t>
            </a:r>
          </a:p>
        </p:txBody>
      </p:sp>
      <p:sp>
        <p:nvSpPr>
          <p:cNvPr id="15" name="Content Placeholder 14">
            <a:extLst>
              <a:ext uri="{FF2B5EF4-FFF2-40B4-BE49-F238E27FC236}">
                <a16:creationId xmlns:a16="http://schemas.microsoft.com/office/drawing/2014/main" id="{28E0A0E7-B77E-8FCB-63A0-9F0F35FCA52C}"/>
              </a:ext>
            </a:extLst>
          </p:cNvPr>
          <p:cNvSpPr>
            <a:spLocks noGrp="1"/>
          </p:cNvSpPr>
          <p:nvPr>
            <p:ph idx="1"/>
          </p:nvPr>
        </p:nvSpPr>
        <p:spPr>
          <a:xfrm>
            <a:off x="457200" y="1828800"/>
            <a:ext cx="8534400" cy="4745915"/>
          </a:xfrm>
        </p:spPr>
        <p:txBody>
          <a:bodyPr wrap="square" anchor="t" anchorCtr="0">
            <a:spAutoFit/>
          </a:bodyPr>
          <a:lstStyle/>
          <a:p>
            <a:pPr>
              <a:lnSpc>
                <a:spcPct val="90000"/>
              </a:lnSpc>
              <a:spcBef>
                <a:spcPts val="0"/>
              </a:spcBef>
              <a:spcAft>
                <a:spcPts val="0"/>
              </a:spcAft>
            </a:pPr>
            <a:r>
              <a:rPr lang="en-US" sz="2800" dirty="0">
                <a:solidFill>
                  <a:schemeClr val="tx1"/>
                </a:solidFill>
                <a:ea typeface="DejaVu Serif Condensed" pitchFamily="18" charset="0"/>
              </a:rPr>
              <a:t>But we are admonished to:</a:t>
            </a:r>
          </a:p>
          <a:p>
            <a:pPr lvl="1">
              <a:lnSpc>
                <a:spcPct val="90000"/>
              </a:lnSpc>
              <a:spcBef>
                <a:spcPts val="0"/>
              </a:spcBef>
              <a:spcAft>
                <a:spcPts val="0"/>
              </a:spcAft>
            </a:pPr>
            <a:r>
              <a:rPr lang="en-US" sz="2800" dirty="0">
                <a:solidFill>
                  <a:schemeClr val="tx1"/>
                </a:solidFill>
                <a:ea typeface="DejaVu Serif Condensed" pitchFamily="18" charset="0"/>
              </a:rPr>
              <a:t>Pray always</a:t>
            </a:r>
          </a:p>
          <a:p>
            <a:pPr lvl="2">
              <a:lnSpc>
                <a:spcPct val="90000"/>
              </a:lnSpc>
              <a:spcBef>
                <a:spcPts val="0"/>
              </a:spcBef>
              <a:spcAft>
                <a:spcPts val="0"/>
              </a:spcAft>
            </a:pPr>
            <a:r>
              <a:rPr lang="en-US" sz="2800" dirty="0">
                <a:solidFill>
                  <a:schemeClr val="tx1"/>
                </a:solidFill>
                <a:ea typeface="DejaVu Serif Condensed" pitchFamily="18" charset="0"/>
              </a:rPr>
              <a:t>Luke 18:1 – “… not lose heart”</a:t>
            </a:r>
          </a:p>
          <a:p>
            <a:pPr lvl="1">
              <a:lnSpc>
                <a:spcPct val="90000"/>
              </a:lnSpc>
              <a:spcBef>
                <a:spcPts val="0"/>
              </a:spcBef>
              <a:spcAft>
                <a:spcPts val="0"/>
              </a:spcAft>
            </a:pPr>
            <a:r>
              <a:rPr lang="en-US" sz="2800" dirty="0">
                <a:solidFill>
                  <a:schemeClr val="tx1"/>
                </a:solidFill>
                <a:ea typeface="DejaVu Serif Condensed" pitchFamily="18" charset="0"/>
              </a:rPr>
              <a:t>Have a patient faith</a:t>
            </a:r>
          </a:p>
          <a:p>
            <a:pPr lvl="2">
              <a:lnSpc>
                <a:spcPct val="90000"/>
              </a:lnSpc>
              <a:spcBef>
                <a:spcPts val="0"/>
              </a:spcBef>
              <a:spcAft>
                <a:spcPts val="0"/>
              </a:spcAft>
            </a:pPr>
            <a:r>
              <a:rPr lang="en-US" sz="2800" dirty="0">
                <a:solidFill>
                  <a:schemeClr val="tx1"/>
                </a:solidFill>
                <a:ea typeface="DejaVu Serif Condensed" pitchFamily="18" charset="0"/>
              </a:rPr>
              <a:t>James 5:7-8 – “You also, be patient”</a:t>
            </a:r>
          </a:p>
          <a:p>
            <a:pPr lvl="1">
              <a:lnSpc>
                <a:spcPct val="90000"/>
              </a:lnSpc>
              <a:spcBef>
                <a:spcPts val="0"/>
              </a:spcBef>
              <a:spcAft>
                <a:spcPts val="0"/>
              </a:spcAft>
            </a:pPr>
            <a:r>
              <a:rPr lang="en-US" sz="2800" dirty="0">
                <a:solidFill>
                  <a:schemeClr val="tx1"/>
                </a:solidFill>
                <a:ea typeface="DejaVu Serif Condensed" pitchFamily="18" charset="0"/>
              </a:rPr>
              <a:t>Trust God</a:t>
            </a:r>
          </a:p>
          <a:p>
            <a:pPr lvl="2">
              <a:lnSpc>
                <a:spcPct val="90000"/>
              </a:lnSpc>
              <a:spcBef>
                <a:spcPts val="0"/>
              </a:spcBef>
              <a:spcAft>
                <a:spcPts val="0"/>
              </a:spcAft>
            </a:pPr>
            <a:r>
              <a:rPr lang="en-US" sz="2800" dirty="0">
                <a:solidFill>
                  <a:schemeClr val="tx1"/>
                </a:solidFill>
                <a:ea typeface="DejaVu Serif Condensed" pitchFamily="18" charset="0"/>
              </a:rPr>
              <a:t>I John 5:14-15 – “… the confidence that we have toward him”</a:t>
            </a:r>
          </a:p>
          <a:p>
            <a:pPr lvl="2">
              <a:lnSpc>
                <a:spcPct val="90000"/>
              </a:lnSpc>
              <a:spcBef>
                <a:spcPts val="0"/>
              </a:spcBef>
              <a:spcAft>
                <a:spcPts val="0"/>
              </a:spcAft>
            </a:pPr>
            <a:r>
              <a:rPr lang="en-US" sz="2800" dirty="0">
                <a:solidFill>
                  <a:schemeClr val="tx1"/>
                </a:solidFill>
                <a:ea typeface="DejaVu Serif Condensed" pitchFamily="18" charset="0"/>
              </a:rPr>
              <a:t>I John 3:22 – “we have confidence before God”</a:t>
            </a:r>
          </a:p>
          <a:p>
            <a:pPr lvl="1">
              <a:lnSpc>
                <a:spcPct val="90000"/>
              </a:lnSpc>
              <a:spcBef>
                <a:spcPts val="0"/>
              </a:spcBef>
              <a:spcAft>
                <a:spcPts val="0"/>
              </a:spcAft>
            </a:pPr>
            <a:r>
              <a:rPr lang="en-US" sz="2800" dirty="0">
                <a:solidFill>
                  <a:schemeClr val="tx1"/>
                </a:solidFill>
                <a:ea typeface="DejaVu Serif Condensed" pitchFamily="18" charset="0"/>
              </a:rPr>
              <a:t>Not become weary</a:t>
            </a:r>
          </a:p>
          <a:p>
            <a:pPr lvl="2">
              <a:lnSpc>
                <a:spcPct val="90000"/>
              </a:lnSpc>
              <a:spcBef>
                <a:spcPts val="0"/>
              </a:spcBef>
              <a:spcAft>
                <a:spcPts val="0"/>
              </a:spcAft>
            </a:pPr>
            <a:r>
              <a:rPr lang="en-US" sz="2800" dirty="0">
                <a:solidFill>
                  <a:schemeClr val="tx1"/>
                </a:solidFill>
                <a:ea typeface="DejaVu Serif Condensed" pitchFamily="18" charset="0"/>
              </a:rPr>
              <a:t>Galatians 6:9 – “let us not grow weary …”</a:t>
            </a:r>
          </a:p>
        </p:txBody>
      </p:sp>
    </p:spTree>
    <p:extLst>
      <p:ext uri="{BB962C8B-B14F-4D97-AF65-F5344CB8AC3E}">
        <p14:creationId xmlns:p14="http://schemas.microsoft.com/office/powerpoint/2010/main" val="194323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p:cNvSpPr>
            <a:spLocks noGrp="1"/>
          </p:cNvSpPr>
          <p:nvPr>
            <p:ph idx="1"/>
          </p:nvPr>
        </p:nvSpPr>
        <p:spPr>
          <a:xfrm>
            <a:off x="457200" y="1828800"/>
            <a:ext cx="8531352" cy="4508927"/>
          </a:xfrm>
        </p:spPr>
        <p:txBody>
          <a:bodyPr wrap="square" anchor="t" anchorCtr="0">
            <a:spAutoFit/>
          </a:bodyPr>
          <a:lstStyle/>
          <a:p>
            <a:pPr>
              <a:spcBef>
                <a:spcPts val="0"/>
              </a:spcBef>
            </a:pPr>
            <a:r>
              <a:rPr lang="en-US" sz="2800" dirty="0">
                <a:solidFill>
                  <a:schemeClr val="tx1"/>
                </a:solidFill>
                <a:ea typeface="DejaVu Serif Condensed" pitchFamily="18" charset="0"/>
              </a:rPr>
              <a:t>They still held Jesus to be a prophet of God</a:t>
            </a:r>
          </a:p>
          <a:p>
            <a:pPr lvl="1">
              <a:spcBef>
                <a:spcPts val="0"/>
              </a:spcBef>
            </a:pPr>
            <a:r>
              <a:rPr lang="en-US" sz="2800" dirty="0">
                <a:solidFill>
                  <a:schemeClr val="tx1"/>
                </a:solidFill>
                <a:ea typeface="DejaVu Serif Condensed" pitchFamily="18" charset="0"/>
              </a:rPr>
              <a:t>Luke 24:19 – “a prophet mighty in deed …”</a:t>
            </a:r>
          </a:p>
          <a:p>
            <a:pPr>
              <a:spcBef>
                <a:spcPts val="0"/>
              </a:spcBef>
            </a:pPr>
            <a:r>
              <a:rPr lang="en-US" sz="2800" dirty="0">
                <a:solidFill>
                  <a:schemeClr val="tx1"/>
                </a:solidFill>
                <a:ea typeface="DejaVu Serif Condensed" pitchFamily="18" charset="0"/>
              </a:rPr>
              <a:t>But His death dashed their Messianic hope</a:t>
            </a:r>
          </a:p>
          <a:p>
            <a:pPr lvl="1">
              <a:spcBef>
                <a:spcPts val="0"/>
              </a:spcBef>
            </a:pPr>
            <a:r>
              <a:rPr lang="en-US" sz="2800" dirty="0">
                <a:solidFill>
                  <a:schemeClr val="tx1"/>
                </a:solidFill>
                <a:ea typeface="DejaVu Serif Condensed" pitchFamily="18" charset="0"/>
              </a:rPr>
              <a:t>Luke 24:20-21 – “But we had hoped that he was the one …”</a:t>
            </a:r>
          </a:p>
          <a:p>
            <a:pPr>
              <a:spcBef>
                <a:spcPts val="0"/>
              </a:spcBef>
            </a:pPr>
            <a:r>
              <a:rPr lang="en-US" sz="2800" dirty="0">
                <a:solidFill>
                  <a:schemeClr val="tx1"/>
                </a:solidFill>
                <a:ea typeface="DejaVu Serif Condensed" pitchFamily="18" charset="0"/>
              </a:rPr>
              <a:t>We can’t have a half-hearted faith in Jesus</a:t>
            </a:r>
          </a:p>
          <a:p>
            <a:pPr lvl="1">
              <a:spcBef>
                <a:spcPts val="0"/>
              </a:spcBef>
            </a:pPr>
            <a:r>
              <a:rPr lang="en-US" sz="2800" dirty="0">
                <a:solidFill>
                  <a:schemeClr val="tx1"/>
                </a:solidFill>
                <a:ea typeface="DejaVu Serif Condensed" pitchFamily="18" charset="0"/>
              </a:rPr>
              <a:t>John 5:17 – “… I am working”</a:t>
            </a:r>
          </a:p>
          <a:p>
            <a:pPr lvl="1">
              <a:spcBef>
                <a:spcPts val="0"/>
              </a:spcBef>
            </a:pPr>
            <a:r>
              <a:rPr lang="en-US" sz="2800" dirty="0">
                <a:solidFill>
                  <a:schemeClr val="tx1"/>
                </a:solidFill>
                <a:ea typeface="DejaVu Serif Condensed" pitchFamily="18" charset="0"/>
              </a:rPr>
              <a:t>John 8:58 – “before Abraham was, I am”</a:t>
            </a:r>
          </a:p>
          <a:p>
            <a:pPr lvl="1">
              <a:spcBef>
                <a:spcPts val="0"/>
              </a:spcBef>
            </a:pPr>
            <a:r>
              <a:rPr lang="en-US" sz="2800" dirty="0">
                <a:solidFill>
                  <a:schemeClr val="tx1"/>
                </a:solidFill>
                <a:ea typeface="DejaVu Serif Condensed" pitchFamily="18" charset="0"/>
              </a:rPr>
              <a:t>John 10:30 – “I and the Father are one”</a:t>
            </a:r>
          </a:p>
        </p:txBody>
      </p:sp>
      <p:sp>
        <p:nvSpPr>
          <p:cNvPr id="6" name="Title 1">
            <a:extLst>
              <a:ext uri="{FF2B5EF4-FFF2-40B4-BE49-F238E27FC236}">
                <a16:creationId xmlns:a16="http://schemas.microsoft.com/office/drawing/2014/main" id="{9F5F1127-7D71-2A0F-C80E-2FFD3BF4DC1F}"/>
              </a:ext>
            </a:extLst>
          </p:cNvPr>
          <p:cNvSpPr>
            <a:spLocks noGrp="1"/>
          </p:cNvSpPr>
          <p:nvPr>
            <p:ph type="title"/>
          </p:nvPr>
        </p:nvSpPr>
        <p:spPr>
          <a:xfrm>
            <a:off x="457200" y="457200"/>
            <a:ext cx="7372350" cy="1323439"/>
          </a:xfrm>
        </p:spPr>
        <p:txBody>
          <a:bodyPr anchor="t" anchorCtr="0">
            <a:spAutoFit/>
          </a:bodyPr>
          <a:lstStyle/>
          <a:p>
            <a:pPr algn="l"/>
            <a:r>
              <a:rPr lang="en-US" sz="4000" b="1" dirty="0">
                <a:ea typeface="DejaVu Serif Condensed" pitchFamily="18" charset="0"/>
              </a:rPr>
              <a:t>The Road to Emmaus: </a:t>
            </a:r>
            <a:br>
              <a:rPr lang="en-US" sz="4000" b="1" dirty="0">
                <a:ea typeface="DejaVu Serif Condensed" pitchFamily="18" charset="0"/>
              </a:rPr>
            </a:br>
            <a:r>
              <a:rPr lang="en-US" sz="4000" b="1" i="1" dirty="0">
                <a:ea typeface="DejaVu Serif Condensed" pitchFamily="18" charset="0"/>
              </a:rPr>
              <a:t>A Road of Doubt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p:cNvSpPr>
            <a:spLocks noGrp="1"/>
          </p:cNvSpPr>
          <p:nvPr>
            <p:ph idx="1"/>
          </p:nvPr>
        </p:nvSpPr>
        <p:spPr>
          <a:xfrm>
            <a:off x="457200" y="1828800"/>
            <a:ext cx="8531352" cy="4853636"/>
          </a:xfrm>
        </p:spPr>
        <p:txBody>
          <a:bodyPr anchor="t" anchorCtr="0">
            <a:spAutoFit/>
          </a:bodyPr>
          <a:lstStyle/>
          <a:p>
            <a:pPr>
              <a:lnSpc>
                <a:spcPct val="85000"/>
              </a:lnSpc>
              <a:spcBef>
                <a:spcPts val="0"/>
              </a:spcBef>
              <a:spcAft>
                <a:spcPts val="0"/>
              </a:spcAft>
            </a:pPr>
            <a:r>
              <a:rPr lang="en-US" sz="2800" dirty="0">
                <a:solidFill>
                  <a:schemeClr val="tx1"/>
                </a:solidFill>
                <a:ea typeface="DejaVu Serif Condensed" pitchFamily="18" charset="0"/>
              </a:rPr>
              <a:t>Bewildered over reports that Jesus was alive</a:t>
            </a:r>
          </a:p>
          <a:p>
            <a:pPr lvl="1">
              <a:lnSpc>
                <a:spcPct val="85000"/>
              </a:lnSpc>
              <a:spcBef>
                <a:spcPts val="0"/>
              </a:spcBef>
              <a:spcAft>
                <a:spcPts val="0"/>
              </a:spcAft>
            </a:pPr>
            <a:r>
              <a:rPr lang="en-US" sz="2800" dirty="0">
                <a:solidFill>
                  <a:schemeClr val="tx1"/>
                </a:solidFill>
                <a:ea typeface="DejaVu Serif Condensed" pitchFamily="18" charset="0"/>
              </a:rPr>
              <a:t>Luke 24:22-24 – “… angels, who said that he was alive” (see Verses 6-12)</a:t>
            </a:r>
          </a:p>
          <a:p>
            <a:pPr lvl="1">
              <a:lnSpc>
                <a:spcPct val="85000"/>
              </a:lnSpc>
              <a:spcBef>
                <a:spcPts val="0"/>
              </a:spcBef>
              <a:spcAft>
                <a:spcPts val="0"/>
              </a:spcAft>
            </a:pPr>
            <a:r>
              <a:rPr lang="en-US" sz="2800" dirty="0">
                <a:solidFill>
                  <a:schemeClr val="tx1"/>
                </a:solidFill>
                <a:ea typeface="DejaVu Serif Condensed" pitchFamily="18" charset="0"/>
              </a:rPr>
              <a:t>Peter and John</a:t>
            </a:r>
          </a:p>
          <a:p>
            <a:pPr lvl="2">
              <a:lnSpc>
                <a:spcPct val="85000"/>
              </a:lnSpc>
              <a:spcBef>
                <a:spcPts val="0"/>
              </a:spcBef>
              <a:spcAft>
                <a:spcPts val="0"/>
              </a:spcAft>
            </a:pPr>
            <a:r>
              <a:rPr lang="en-US" sz="2800" dirty="0">
                <a:solidFill>
                  <a:schemeClr val="tx1"/>
                </a:solidFill>
                <a:ea typeface="DejaVu Serif Condensed" pitchFamily="18" charset="0"/>
              </a:rPr>
              <a:t>John 20:1-10 – “… as yet they did not understand …”</a:t>
            </a:r>
          </a:p>
          <a:p>
            <a:pPr lvl="1">
              <a:lnSpc>
                <a:spcPct val="85000"/>
              </a:lnSpc>
              <a:spcBef>
                <a:spcPts val="0"/>
              </a:spcBef>
              <a:spcAft>
                <a:spcPts val="0"/>
              </a:spcAft>
            </a:pPr>
            <a:r>
              <a:rPr lang="en-US" sz="2800" dirty="0">
                <a:solidFill>
                  <a:schemeClr val="tx1"/>
                </a:solidFill>
                <a:ea typeface="DejaVu Serif Condensed" pitchFamily="18" charset="0"/>
              </a:rPr>
              <a:t>Report of Mary</a:t>
            </a:r>
          </a:p>
          <a:p>
            <a:pPr lvl="2">
              <a:lnSpc>
                <a:spcPct val="85000"/>
              </a:lnSpc>
              <a:spcBef>
                <a:spcPts val="0"/>
              </a:spcBef>
              <a:spcAft>
                <a:spcPts val="0"/>
              </a:spcAft>
            </a:pPr>
            <a:r>
              <a:rPr lang="en-US" sz="2800" dirty="0">
                <a:solidFill>
                  <a:schemeClr val="tx1"/>
                </a:solidFill>
                <a:ea typeface="DejaVu Serif Condensed" pitchFamily="18" charset="0"/>
              </a:rPr>
              <a:t>John 20:11-18 – “I have seen the Lord” </a:t>
            </a:r>
          </a:p>
          <a:p>
            <a:pPr lvl="1">
              <a:lnSpc>
                <a:spcPct val="85000"/>
              </a:lnSpc>
              <a:spcBef>
                <a:spcPts val="0"/>
              </a:spcBef>
              <a:spcAft>
                <a:spcPts val="0"/>
              </a:spcAft>
            </a:pPr>
            <a:r>
              <a:rPr lang="en-US" sz="2800" dirty="0">
                <a:solidFill>
                  <a:schemeClr val="tx1"/>
                </a:solidFill>
                <a:ea typeface="DejaVu Serif Condensed" pitchFamily="18" charset="0"/>
              </a:rPr>
              <a:t>Their reports were not believed</a:t>
            </a:r>
          </a:p>
          <a:p>
            <a:pPr lvl="2">
              <a:lnSpc>
                <a:spcPct val="85000"/>
              </a:lnSpc>
              <a:spcBef>
                <a:spcPts val="0"/>
              </a:spcBef>
              <a:spcAft>
                <a:spcPts val="0"/>
              </a:spcAft>
            </a:pPr>
            <a:r>
              <a:rPr lang="en-US" sz="2800" dirty="0">
                <a:solidFill>
                  <a:schemeClr val="tx1"/>
                </a:solidFill>
                <a:ea typeface="DejaVu Serif Condensed" pitchFamily="18" charset="0"/>
              </a:rPr>
              <a:t>Mark 16:12-13 – “… they did not believe”</a:t>
            </a:r>
          </a:p>
          <a:p>
            <a:pPr lvl="1">
              <a:lnSpc>
                <a:spcPct val="85000"/>
              </a:lnSpc>
              <a:spcBef>
                <a:spcPts val="0"/>
              </a:spcBef>
              <a:spcAft>
                <a:spcPts val="0"/>
              </a:spcAft>
            </a:pPr>
            <a:r>
              <a:rPr lang="en-US" sz="2800" dirty="0">
                <a:solidFill>
                  <a:schemeClr val="tx1"/>
                </a:solidFill>
                <a:ea typeface="DejaVu Serif Condensed" pitchFamily="18" charset="0"/>
              </a:rPr>
              <a:t>Sometimes truth stares us in the face and we just won’t see it</a:t>
            </a:r>
          </a:p>
          <a:p>
            <a:pPr lvl="2">
              <a:lnSpc>
                <a:spcPct val="85000"/>
              </a:lnSpc>
              <a:spcBef>
                <a:spcPts val="0"/>
              </a:spcBef>
              <a:spcAft>
                <a:spcPts val="0"/>
              </a:spcAft>
            </a:pPr>
            <a:r>
              <a:rPr lang="en-US" sz="2800" dirty="0">
                <a:solidFill>
                  <a:schemeClr val="tx1"/>
                </a:solidFill>
                <a:ea typeface="DejaVu Serif Condensed" pitchFamily="18" charset="0"/>
              </a:rPr>
              <a:t>Luke 24:25 – “Did not our hearts burn …”</a:t>
            </a:r>
          </a:p>
        </p:txBody>
      </p:sp>
      <p:sp>
        <p:nvSpPr>
          <p:cNvPr id="6" name="Title 1">
            <a:extLst>
              <a:ext uri="{FF2B5EF4-FFF2-40B4-BE49-F238E27FC236}">
                <a16:creationId xmlns:a16="http://schemas.microsoft.com/office/drawing/2014/main" id="{3D1D5329-F50A-D5EA-EF94-41F6257FEBA3}"/>
              </a:ext>
            </a:extLst>
          </p:cNvPr>
          <p:cNvSpPr>
            <a:spLocks noGrp="1"/>
          </p:cNvSpPr>
          <p:nvPr>
            <p:ph type="title"/>
          </p:nvPr>
        </p:nvSpPr>
        <p:spPr>
          <a:xfrm>
            <a:off x="457200" y="457200"/>
            <a:ext cx="7372350" cy="1323439"/>
          </a:xfrm>
        </p:spPr>
        <p:txBody>
          <a:bodyPr anchor="t" anchorCtr="0">
            <a:spAutoFit/>
          </a:bodyPr>
          <a:lstStyle/>
          <a:p>
            <a:pPr algn="l"/>
            <a:r>
              <a:rPr lang="en-US" sz="4000" b="1" dirty="0">
                <a:ea typeface="DejaVu Serif Condensed" pitchFamily="18" charset="0"/>
              </a:rPr>
              <a:t>The Road to Emmaus: </a:t>
            </a:r>
            <a:br>
              <a:rPr lang="en-US" sz="4000" b="1" dirty="0">
                <a:ea typeface="DejaVu Serif Condensed" pitchFamily="18" charset="0"/>
              </a:rPr>
            </a:br>
            <a:r>
              <a:rPr lang="en-US" sz="4000" b="1" i="1" dirty="0">
                <a:ea typeface="DejaVu Serif Condensed" pitchFamily="18" charset="0"/>
              </a:rPr>
              <a:t>A Road of Doubt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p:cNvSpPr>
            <a:spLocks noGrp="1"/>
          </p:cNvSpPr>
          <p:nvPr>
            <p:ph idx="1"/>
          </p:nvPr>
        </p:nvSpPr>
        <p:spPr>
          <a:xfrm>
            <a:off x="457200" y="1828800"/>
            <a:ext cx="8531352" cy="4853636"/>
          </a:xfrm>
        </p:spPr>
        <p:txBody>
          <a:bodyPr anchor="t" anchorCtr="0">
            <a:spAutoFit/>
          </a:bodyPr>
          <a:lstStyle/>
          <a:p>
            <a:pPr>
              <a:lnSpc>
                <a:spcPct val="85000"/>
              </a:lnSpc>
              <a:spcBef>
                <a:spcPts val="0"/>
              </a:spcBef>
              <a:spcAft>
                <a:spcPts val="0"/>
              </a:spcAft>
            </a:pPr>
            <a:r>
              <a:rPr lang="en-US" sz="2800" dirty="0">
                <a:solidFill>
                  <a:schemeClr val="tx1"/>
                </a:solidFill>
                <a:ea typeface="DejaVu Serif Condensed" pitchFamily="18" charset="0"/>
              </a:rPr>
              <a:t>Words of eyewitnesses are powerful evidence</a:t>
            </a:r>
            <a:br>
              <a:rPr lang="en-US" sz="2800" dirty="0">
                <a:solidFill>
                  <a:schemeClr val="tx1"/>
                </a:solidFill>
                <a:ea typeface="DejaVu Serif Condensed" pitchFamily="18" charset="0"/>
              </a:rPr>
            </a:br>
            <a:r>
              <a:rPr lang="en-US" sz="2800" dirty="0">
                <a:solidFill>
                  <a:schemeClr val="tx1"/>
                </a:solidFill>
                <a:ea typeface="DejaVu Serif Condensed" pitchFamily="18" charset="0"/>
              </a:rPr>
              <a:t>for faith</a:t>
            </a:r>
          </a:p>
          <a:p>
            <a:pPr lvl="1">
              <a:lnSpc>
                <a:spcPct val="85000"/>
              </a:lnSpc>
              <a:spcBef>
                <a:spcPts val="0"/>
              </a:spcBef>
              <a:spcAft>
                <a:spcPts val="0"/>
              </a:spcAft>
            </a:pPr>
            <a:r>
              <a:rPr lang="en-US" sz="2800" dirty="0">
                <a:solidFill>
                  <a:schemeClr val="tx1"/>
                </a:solidFill>
                <a:ea typeface="DejaVu Serif Condensed" pitchFamily="18" charset="0"/>
              </a:rPr>
              <a:t>II Peter 1:16-21 – “… we were eyewitnesses of his majesty”</a:t>
            </a:r>
          </a:p>
          <a:p>
            <a:pPr>
              <a:lnSpc>
                <a:spcPct val="85000"/>
              </a:lnSpc>
              <a:spcBef>
                <a:spcPts val="0"/>
              </a:spcBef>
              <a:spcAft>
                <a:spcPts val="0"/>
              </a:spcAft>
            </a:pPr>
            <a:r>
              <a:rPr lang="en-US" sz="2800" dirty="0">
                <a:solidFill>
                  <a:schemeClr val="tx1"/>
                </a:solidFill>
                <a:ea typeface="DejaVu Serif Condensed" pitchFamily="18" charset="0"/>
              </a:rPr>
              <a:t>The words of the prophets lead us</a:t>
            </a:r>
          </a:p>
          <a:p>
            <a:pPr lvl="1">
              <a:lnSpc>
                <a:spcPct val="85000"/>
              </a:lnSpc>
              <a:spcBef>
                <a:spcPts val="0"/>
              </a:spcBef>
              <a:spcAft>
                <a:spcPts val="0"/>
              </a:spcAft>
            </a:pPr>
            <a:r>
              <a:rPr lang="en-US" sz="2800" dirty="0">
                <a:solidFill>
                  <a:schemeClr val="tx1"/>
                </a:solidFill>
                <a:ea typeface="DejaVu Serif Condensed" pitchFamily="18" charset="0"/>
              </a:rPr>
              <a:t>I Peter 1:10-11 – “Concerning this salvation”</a:t>
            </a:r>
          </a:p>
          <a:p>
            <a:pPr lvl="1">
              <a:lnSpc>
                <a:spcPct val="85000"/>
              </a:lnSpc>
              <a:spcBef>
                <a:spcPts val="0"/>
              </a:spcBef>
              <a:spcAft>
                <a:spcPts val="0"/>
              </a:spcAft>
            </a:pPr>
            <a:r>
              <a:rPr lang="en-US" sz="2800" dirty="0">
                <a:solidFill>
                  <a:schemeClr val="tx1"/>
                </a:solidFill>
                <a:ea typeface="DejaVu Serif Condensed" pitchFamily="18" charset="0"/>
              </a:rPr>
              <a:t>John 12:37-38, 41 – “Isaiah said these things”</a:t>
            </a:r>
          </a:p>
          <a:p>
            <a:pPr>
              <a:lnSpc>
                <a:spcPct val="85000"/>
              </a:lnSpc>
              <a:spcBef>
                <a:spcPts val="0"/>
              </a:spcBef>
              <a:spcAft>
                <a:spcPts val="0"/>
              </a:spcAft>
            </a:pPr>
            <a:r>
              <a:rPr lang="en-US" sz="2800" dirty="0">
                <a:solidFill>
                  <a:schemeClr val="tx1"/>
                </a:solidFill>
                <a:ea typeface="DejaVu Serif Condensed" pitchFamily="18" charset="0"/>
              </a:rPr>
              <a:t>Unbelief is removed when Scriptures are explained</a:t>
            </a:r>
          </a:p>
          <a:p>
            <a:pPr lvl="1">
              <a:lnSpc>
                <a:spcPct val="85000"/>
              </a:lnSpc>
              <a:spcBef>
                <a:spcPts val="0"/>
              </a:spcBef>
              <a:spcAft>
                <a:spcPts val="0"/>
              </a:spcAft>
            </a:pPr>
            <a:r>
              <a:rPr lang="en-US" sz="2800" dirty="0">
                <a:solidFill>
                  <a:schemeClr val="tx1"/>
                </a:solidFill>
                <a:ea typeface="DejaVu Serif Condensed" pitchFamily="18" charset="0"/>
              </a:rPr>
              <a:t>Acts 8:29-38 – “How can I, unless someone guides me?”</a:t>
            </a:r>
          </a:p>
          <a:p>
            <a:pPr>
              <a:lnSpc>
                <a:spcPct val="85000"/>
              </a:lnSpc>
              <a:spcBef>
                <a:spcPts val="0"/>
              </a:spcBef>
              <a:spcAft>
                <a:spcPts val="0"/>
              </a:spcAft>
            </a:pPr>
            <a:r>
              <a:rPr lang="en-US" sz="2800" dirty="0">
                <a:solidFill>
                  <a:schemeClr val="tx1"/>
                </a:solidFill>
                <a:ea typeface="DejaVu Serif Condensed" pitchFamily="18" charset="0"/>
              </a:rPr>
              <a:t>We can recognize Jesus</a:t>
            </a:r>
          </a:p>
          <a:p>
            <a:pPr lvl="1">
              <a:lnSpc>
                <a:spcPct val="85000"/>
              </a:lnSpc>
              <a:spcBef>
                <a:spcPts val="0"/>
              </a:spcBef>
              <a:spcAft>
                <a:spcPts val="0"/>
              </a:spcAft>
            </a:pPr>
            <a:r>
              <a:rPr lang="en-US" sz="2800" dirty="0">
                <a:solidFill>
                  <a:schemeClr val="tx1"/>
                </a:solidFill>
                <a:ea typeface="DejaVu Serif Condensed" pitchFamily="18" charset="0"/>
              </a:rPr>
              <a:t>Acts 26:15-18 – “… to open their eyes”</a:t>
            </a:r>
          </a:p>
        </p:txBody>
      </p:sp>
      <p:sp>
        <p:nvSpPr>
          <p:cNvPr id="7" name="Title 1">
            <a:extLst>
              <a:ext uri="{FF2B5EF4-FFF2-40B4-BE49-F238E27FC236}">
                <a16:creationId xmlns:a16="http://schemas.microsoft.com/office/drawing/2014/main" id="{0EC42C87-9360-4D87-396C-D1DF046415EB}"/>
              </a:ext>
            </a:extLst>
          </p:cNvPr>
          <p:cNvSpPr>
            <a:spLocks noGrp="1"/>
          </p:cNvSpPr>
          <p:nvPr>
            <p:ph type="title"/>
          </p:nvPr>
        </p:nvSpPr>
        <p:spPr>
          <a:xfrm>
            <a:off x="457200" y="457200"/>
            <a:ext cx="7372350" cy="1323439"/>
          </a:xfrm>
        </p:spPr>
        <p:txBody>
          <a:bodyPr anchor="t" anchorCtr="0">
            <a:spAutoFit/>
          </a:bodyPr>
          <a:lstStyle/>
          <a:p>
            <a:pPr algn="l"/>
            <a:r>
              <a:rPr lang="en-US" sz="4000" b="1" dirty="0">
                <a:ea typeface="DejaVu Serif Condensed" pitchFamily="18" charset="0"/>
              </a:rPr>
              <a:t>The Road to Emmaus: </a:t>
            </a:r>
            <a:br>
              <a:rPr lang="en-US" sz="4000" b="1" dirty="0">
                <a:ea typeface="DejaVu Serif Condensed" pitchFamily="18" charset="0"/>
              </a:rPr>
            </a:br>
            <a:r>
              <a:rPr lang="en-US" sz="4000" b="1" i="1" dirty="0">
                <a:ea typeface="DejaVu Serif Condensed" pitchFamily="18" charset="0"/>
              </a:rPr>
              <a:t>A Road of faith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p:cNvSpPr>
            <a:spLocks noGrp="1"/>
          </p:cNvSpPr>
          <p:nvPr>
            <p:ph idx="1"/>
          </p:nvPr>
        </p:nvSpPr>
        <p:spPr>
          <a:xfrm>
            <a:off x="457200" y="1828800"/>
            <a:ext cx="8531352" cy="5004447"/>
          </a:xfrm>
        </p:spPr>
        <p:txBody>
          <a:bodyPr anchor="t" anchorCtr="0">
            <a:spAutoFit/>
          </a:bodyPr>
          <a:lstStyle/>
          <a:p>
            <a:pPr>
              <a:lnSpc>
                <a:spcPct val="95000"/>
              </a:lnSpc>
              <a:spcBef>
                <a:spcPts val="0"/>
              </a:spcBef>
              <a:spcAft>
                <a:spcPts val="0"/>
              </a:spcAft>
            </a:pPr>
            <a:r>
              <a:rPr lang="en-US" sz="2800" dirty="0">
                <a:solidFill>
                  <a:schemeClr val="tx1"/>
                </a:solidFill>
                <a:ea typeface="DejaVu Serif Condensed" pitchFamily="18" charset="0"/>
              </a:rPr>
              <a:t>Hospitality</a:t>
            </a:r>
          </a:p>
          <a:p>
            <a:pPr lvl="1">
              <a:lnSpc>
                <a:spcPct val="95000"/>
              </a:lnSpc>
              <a:spcBef>
                <a:spcPts val="0"/>
              </a:spcBef>
              <a:spcAft>
                <a:spcPts val="0"/>
              </a:spcAft>
            </a:pPr>
            <a:r>
              <a:rPr lang="en-US" sz="2800" dirty="0">
                <a:solidFill>
                  <a:schemeClr val="tx1"/>
                </a:solidFill>
                <a:ea typeface="DejaVu Serif Condensed" pitchFamily="18" charset="0"/>
              </a:rPr>
              <a:t>Hebrews 13:1-2 – “Do not neglect to show hospitality …”</a:t>
            </a:r>
          </a:p>
          <a:p>
            <a:pPr>
              <a:lnSpc>
                <a:spcPct val="95000"/>
              </a:lnSpc>
              <a:spcBef>
                <a:spcPts val="0"/>
              </a:spcBef>
              <a:spcAft>
                <a:spcPts val="0"/>
              </a:spcAft>
            </a:pPr>
            <a:r>
              <a:rPr lang="en-US" sz="2800" dirty="0">
                <a:solidFill>
                  <a:schemeClr val="tx1"/>
                </a:solidFill>
                <a:ea typeface="DejaVu Serif Condensed" pitchFamily="18" charset="0"/>
              </a:rPr>
              <a:t>Fervor and emotion</a:t>
            </a:r>
          </a:p>
          <a:p>
            <a:pPr lvl="1">
              <a:lnSpc>
                <a:spcPct val="95000"/>
              </a:lnSpc>
              <a:spcBef>
                <a:spcPts val="0"/>
              </a:spcBef>
              <a:spcAft>
                <a:spcPts val="0"/>
              </a:spcAft>
            </a:pPr>
            <a:r>
              <a:rPr lang="en-US" sz="2800" dirty="0">
                <a:solidFill>
                  <a:schemeClr val="tx1"/>
                </a:solidFill>
                <a:ea typeface="DejaVu Serif Condensed" pitchFamily="18" charset="0"/>
              </a:rPr>
              <a:t>Luke 24:31-32 – “Did not our hearts burn within us …”</a:t>
            </a:r>
          </a:p>
          <a:p>
            <a:pPr>
              <a:lnSpc>
                <a:spcPct val="95000"/>
              </a:lnSpc>
              <a:spcBef>
                <a:spcPts val="0"/>
              </a:spcBef>
              <a:spcAft>
                <a:spcPts val="0"/>
              </a:spcAft>
            </a:pPr>
            <a:r>
              <a:rPr lang="en-US" sz="2800" dirty="0">
                <a:solidFill>
                  <a:schemeClr val="tx1"/>
                </a:solidFill>
                <a:ea typeface="DejaVu Serif Condensed" pitchFamily="18" charset="0"/>
              </a:rPr>
              <a:t>They immediately acted to spread the news</a:t>
            </a:r>
          </a:p>
          <a:p>
            <a:pPr lvl="1">
              <a:lnSpc>
                <a:spcPct val="95000"/>
              </a:lnSpc>
              <a:spcBef>
                <a:spcPts val="0"/>
              </a:spcBef>
              <a:spcAft>
                <a:spcPts val="0"/>
              </a:spcAft>
            </a:pPr>
            <a:r>
              <a:rPr lang="en-US" sz="2800" dirty="0">
                <a:solidFill>
                  <a:schemeClr val="tx1"/>
                </a:solidFill>
                <a:ea typeface="DejaVu Serif Condensed" pitchFamily="18" charset="0"/>
              </a:rPr>
              <a:t>Luke 24:33-35 – “And they rose that same hour and returned to Jerusalem”</a:t>
            </a:r>
          </a:p>
          <a:p>
            <a:pPr lvl="1">
              <a:lnSpc>
                <a:spcPct val="95000"/>
              </a:lnSpc>
              <a:spcBef>
                <a:spcPts val="0"/>
              </a:spcBef>
              <a:spcAft>
                <a:spcPts val="0"/>
              </a:spcAft>
            </a:pPr>
            <a:r>
              <a:rPr lang="en-US" sz="2800" dirty="0">
                <a:solidFill>
                  <a:schemeClr val="tx1"/>
                </a:solidFill>
                <a:ea typeface="DejaVu Serif Condensed" pitchFamily="18" charset="0"/>
              </a:rPr>
              <a:t>Mark 16:13 – “went back and told the rest”</a:t>
            </a:r>
          </a:p>
          <a:p>
            <a:pPr lvl="1">
              <a:lnSpc>
                <a:spcPct val="95000"/>
              </a:lnSpc>
              <a:spcBef>
                <a:spcPts val="0"/>
              </a:spcBef>
              <a:spcAft>
                <a:spcPts val="0"/>
              </a:spcAft>
            </a:pPr>
            <a:r>
              <a:rPr lang="en-US" sz="2800" dirty="0">
                <a:solidFill>
                  <a:schemeClr val="tx1"/>
                </a:solidFill>
                <a:ea typeface="DejaVu Serif Condensed" pitchFamily="18" charset="0"/>
              </a:rPr>
              <a:t>The news too good to remain silent</a:t>
            </a:r>
          </a:p>
          <a:p>
            <a:pPr lvl="2">
              <a:lnSpc>
                <a:spcPct val="95000"/>
              </a:lnSpc>
              <a:spcBef>
                <a:spcPts val="0"/>
              </a:spcBef>
              <a:spcAft>
                <a:spcPts val="0"/>
              </a:spcAft>
            </a:pPr>
            <a:r>
              <a:rPr lang="en-US" sz="2800" dirty="0">
                <a:solidFill>
                  <a:schemeClr val="tx1"/>
                </a:solidFill>
                <a:ea typeface="DejaVu Serif Condensed" pitchFamily="18" charset="0"/>
              </a:rPr>
              <a:t>Acts 8:4 – “went about preaching”</a:t>
            </a:r>
          </a:p>
        </p:txBody>
      </p:sp>
      <p:sp>
        <p:nvSpPr>
          <p:cNvPr id="2" name="Title 1">
            <a:extLst>
              <a:ext uri="{FF2B5EF4-FFF2-40B4-BE49-F238E27FC236}">
                <a16:creationId xmlns:a16="http://schemas.microsoft.com/office/drawing/2014/main" id="{E6B940AB-5A2F-6E37-18F8-B89800D24EF7}"/>
              </a:ext>
            </a:extLst>
          </p:cNvPr>
          <p:cNvSpPr txBox="1">
            <a:spLocks/>
          </p:cNvSpPr>
          <p:nvPr/>
        </p:nvSpPr>
        <p:spPr>
          <a:xfrm>
            <a:off x="457200" y="457200"/>
            <a:ext cx="7372350" cy="1323439"/>
          </a:xfrm>
          <a:prstGeom prst="rect">
            <a:avLst/>
          </a:prstGeom>
          <a:effectLst/>
        </p:spPr>
        <p:txBody>
          <a:bodyPr vert="horz" lIns="91440" tIns="45720" rIns="91440" bIns="45720" rtlCol="0" anchor="t" anchorCtr="0">
            <a:spAutoFit/>
          </a:bodyPr>
          <a:lst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ea typeface="DejaVu Serif Condensed" pitchFamily="18" charset="0"/>
              </a:rPr>
              <a:t>The Road to Emmaus: </a:t>
            </a:r>
            <a:br>
              <a:rPr lang="en-US" sz="4000" b="1" dirty="0">
                <a:ea typeface="DejaVu Serif Condensed" pitchFamily="18" charset="0"/>
              </a:rPr>
            </a:br>
            <a:r>
              <a:rPr lang="en-US" sz="4000" b="1" i="1" dirty="0">
                <a:ea typeface="DejaVu Serif Condensed" pitchFamily="18" charset="0"/>
              </a:rPr>
              <a:t>A Road of action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ECD97-C21F-714E-10D1-C100448CA7A5}"/>
            </a:ext>
          </a:extLst>
        </p:cNvPr>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FFF0C529-3FDB-4A53-4D9C-42581258D74F}"/>
              </a:ext>
            </a:extLst>
          </p:cNvPr>
          <p:cNvSpPr>
            <a:spLocks noGrp="1"/>
          </p:cNvSpPr>
          <p:nvPr>
            <p:ph idx="1"/>
          </p:nvPr>
        </p:nvSpPr>
        <p:spPr>
          <a:xfrm>
            <a:off x="457200" y="1371600"/>
            <a:ext cx="8531352" cy="4585871"/>
          </a:xfrm>
        </p:spPr>
        <p:txBody>
          <a:bodyPr anchor="t" anchorCtr="0">
            <a:spAutoFit/>
          </a:bodyPr>
          <a:lstStyle/>
          <a:p>
            <a:pPr>
              <a:spcBef>
                <a:spcPts val="600"/>
              </a:spcBef>
            </a:pPr>
            <a:r>
              <a:rPr lang="en-US" sz="3600" b="1" dirty="0">
                <a:solidFill>
                  <a:schemeClr val="tx1"/>
                </a:solidFill>
                <a:ea typeface="DejaVu Serif Condensed" pitchFamily="18" charset="0"/>
              </a:rPr>
              <a:t>A road of doubt</a:t>
            </a:r>
          </a:p>
          <a:p>
            <a:pPr>
              <a:spcBef>
                <a:spcPts val="600"/>
              </a:spcBef>
            </a:pPr>
            <a:r>
              <a:rPr lang="en-US" sz="3600" b="1" dirty="0">
                <a:solidFill>
                  <a:schemeClr val="tx1"/>
                </a:solidFill>
                <a:ea typeface="DejaVu Serif Condensed" pitchFamily="18" charset="0"/>
              </a:rPr>
              <a:t>A road of faith</a:t>
            </a:r>
          </a:p>
          <a:p>
            <a:pPr>
              <a:spcBef>
                <a:spcPts val="600"/>
              </a:spcBef>
            </a:pPr>
            <a:r>
              <a:rPr lang="en-US" sz="3600" b="1" dirty="0">
                <a:solidFill>
                  <a:schemeClr val="tx1"/>
                </a:solidFill>
                <a:ea typeface="DejaVu Serif Condensed" pitchFamily="18" charset="0"/>
              </a:rPr>
              <a:t>A road of action</a:t>
            </a:r>
          </a:p>
          <a:p>
            <a:pPr marL="0" indent="0">
              <a:spcBef>
                <a:spcPts val="600"/>
              </a:spcBef>
              <a:buNone/>
            </a:pPr>
            <a:endParaRPr lang="en-US" sz="3600" b="1" dirty="0">
              <a:solidFill>
                <a:schemeClr val="tx1"/>
              </a:solidFill>
              <a:ea typeface="DejaVu Serif Condensed" pitchFamily="18" charset="0"/>
            </a:endParaRPr>
          </a:p>
          <a:p>
            <a:pPr>
              <a:spcBef>
                <a:spcPts val="600"/>
              </a:spcBef>
            </a:pPr>
            <a:r>
              <a:rPr lang="en-US" sz="3600" b="1" dirty="0">
                <a:solidFill>
                  <a:schemeClr val="tx1"/>
                </a:solidFill>
                <a:ea typeface="DejaVu Serif Condensed" pitchFamily="18" charset="0"/>
              </a:rPr>
              <a:t>Mark 16:15 – “And he said to them, ‘Go into all the world and proclaim the gospel to the whole creation.’”</a:t>
            </a:r>
          </a:p>
        </p:txBody>
      </p:sp>
      <p:sp>
        <p:nvSpPr>
          <p:cNvPr id="2" name="Title 1">
            <a:extLst>
              <a:ext uri="{FF2B5EF4-FFF2-40B4-BE49-F238E27FC236}">
                <a16:creationId xmlns:a16="http://schemas.microsoft.com/office/drawing/2014/main" id="{737E5532-B4FF-5D63-CC08-E31F39F79C3E}"/>
              </a:ext>
            </a:extLst>
          </p:cNvPr>
          <p:cNvSpPr txBox="1">
            <a:spLocks/>
          </p:cNvSpPr>
          <p:nvPr/>
        </p:nvSpPr>
        <p:spPr>
          <a:xfrm>
            <a:off x="457200" y="457200"/>
            <a:ext cx="7372350" cy="707886"/>
          </a:xfrm>
          <a:prstGeom prst="rect">
            <a:avLst/>
          </a:prstGeom>
          <a:effectLst/>
        </p:spPr>
        <p:txBody>
          <a:bodyPr vert="horz" lIns="91440" tIns="45720" rIns="91440" bIns="45720" rtlCol="0" anchor="t" anchorCtr="0">
            <a:spAutoFit/>
          </a:bodyPr>
          <a:lst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000" b="1" i="0" u="none" strike="noStrike" kern="1200" cap="all" spc="0" normalizeH="0" baseline="0" noProof="0" dirty="0">
                <a:ln w="3175" cmpd="sng">
                  <a:noFill/>
                </a:ln>
                <a:solidFill>
                  <a:prstClr val="white"/>
                </a:solidFill>
                <a:effectLst/>
                <a:uLnTx/>
                <a:uFillTx/>
                <a:latin typeface="Century Gothic" panose="020B0502020202020204"/>
                <a:ea typeface="DejaVu Serif Condensed" pitchFamily="18" charset="0"/>
                <a:cs typeface="+mj-cs"/>
              </a:rPr>
              <a:t>The Road to Emmaus was:</a:t>
            </a:r>
            <a:endParaRPr kumimoji="0" lang="en-US" sz="4000" b="1" i="1" u="none" strike="noStrike" kern="1200" cap="all" spc="0" normalizeH="0" baseline="0" noProof="0" dirty="0">
              <a:ln w="3175" cmpd="sng">
                <a:noFill/>
              </a:ln>
              <a:solidFill>
                <a:prstClr val="white"/>
              </a:solidFill>
              <a:effectLst/>
              <a:uLnTx/>
              <a:uFillTx/>
              <a:latin typeface="Century Gothic" panose="020B0502020202020204"/>
              <a:ea typeface="DejaVu Serif Condensed" pitchFamily="18" charset="0"/>
              <a:cs typeface="+mj-cs"/>
            </a:endParaRPr>
          </a:p>
        </p:txBody>
      </p:sp>
    </p:spTree>
    <p:extLst>
      <p:ext uri="{BB962C8B-B14F-4D97-AF65-F5344CB8AC3E}">
        <p14:creationId xmlns:p14="http://schemas.microsoft.com/office/powerpoint/2010/main" val="2780569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theme/theme1.xml><?xml version="1.0" encoding="utf-8"?>
<a:theme xmlns:a="http://schemas.openxmlformats.org/drawingml/2006/main" name="Slic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Slice</Template>
  <TotalTime>1118</TotalTime>
  <Words>5560</Words>
  <Application>Microsoft Office PowerPoint</Application>
  <PresentationFormat>On-screen Show (4:3)</PresentationFormat>
  <Paragraphs>201</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Century Gothic</vt:lpstr>
      <vt:lpstr>DejaVu Serif Condensed</vt:lpstr>
      <vt:lpstr>Wingdings 3</vt:lpstr>
      <vt:lpstr>Slice</vt:lpstr>
      <vt:lpstr>On the Road to Emmaus</vt:lpstr>
      <vt:lpstr>The Day of Christ’s Resurrection</vt:lpstr>
      <vt:lpstr>The Road to Emmaus:  A Road of Doubt</vt:lpstr>
      <vt:lpstr>The Road to Emmaus:  A Road of Doubt</vt:lpstr>
      <vt:lpstr>The Road to Emmaus:  A Road of Doubt</vt:lpstr>
      <vt:lpstr>The Road to Emmaus:  A Road of Doubt</vt:lpstr>
      <vt:lpstr>The Road to Emmaus:  A Road of faith</vt:lpstr>
      <vt:lpstr>PowerPoint Presentation</vt:lpstr>
      <vt:lpstr>PowerPoint Presentation</vt:lpstr>
      <vt:lpstr>Obeying The Gospel</vt:lpstr>
      <vt:lpstr>Obeying The Gospel</vt:lpstr>
      <vt:lpstr>Obeying The Gospel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The Road To Emmaus</dc:title>
  <dc:creator>Richard Lidh; Joe Price</dc:creator>
  <cp:lastModifiedBy>Richard Lidh</cp:lastModifiedBy>
  <cp:revision>93</cp:revision>
  <cp:lastPrinted>2026-04-18T23:26:29Z</cp:lastPrinted>
  <dcterms:created xsi:type="dcterms:W3CDTF">2014-01-31T22:19:37Z</dcterms:created>
  <dcterms:modified xsi:type="dcterms:W3CDTF">2026-08-09T14:29:46Z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TC102037941033</vt:lpwstr>
  </property>
</Properties>
</file>